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modernComment_557_22B4863C.xml" ContentType="application/vnd.ms-powerpoint.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9" r:id="rId4"/>
    <p:sldMasterId id="2147483670" r:id="rId5"/>
  </p:sldMasterIdLst>
  <p:notesMasterIdLst>
    <p:notesMasterId r:id="rId22"/>
  </p:notesMasterIdLst>
  <p:handoutMasterIdLst>
    <p:handoutMasterId r:id="rId23"/>
  </p:handoutMasterIdLst>
  <p:sldIdLst>
    <p:sldId id="1266" r:id="rId6"/>
    <p:sldId id="1355" r:id="rId7"/>
    <p:sldId id="1360" r:id="rId8"/>
    <p:sldId id="1362" r:id="rId9"/>
    <p:sldId id="1364" r:id="rId10"/>
    <p:sldId id="1367" r:id="rId11"/>
    <p:sldId id="1369" r:id="rId12"/>
    <p:sldId id="1365" r:id="rId13"/>
    <p:sldId id="1352" r:id="rId14"/>
    <p:sldId id="1357" r:id="rId15"/>
    <p:sldId id="1366" r:id="rId16"/>
    <p:sldId id="1356" r:id="rId17"/>
    <p:sldId id="1370" r:id="rId18"/>
    <p:sldId id="1363" r:id="rId19"/>
    <p:sldId id="1359" r:id="rId20"/>
    <p:sldId id="137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8C131A3-29A4-8878-9FEC-5E30BFC9CAD1}" name="Tanyaporn Wansom" initials="TW" userId="S::twansom@chayunconsulting.com::563598e9-f0e8-4ae3-8f98-b27e03c472a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UNNINGHAM, Jane A." initials="CJA" lastIdx="36" clrIdx="0">
    <p:extLst>
      <p:ext uri="{19B8F6BF-5375-455C-9EA6-DF929625EA0E}">
        <p15:presenceInfo xmlns:p15="http://schemas.microsoft.com/office/powerpoint/2012/main" userId="S-1-5-21-1446143339-2250552318-1255726049-32328" providerId="AD"/>
      </p:ext>
    </p:extLst>
  </p:cmAuthor>
  <p:cmAuthor id="2" name="BOSMAN, Andrea" initials="BA" lastIdx="17" clrIdx="1">
    <p:extLst>
      <p:ext uri="{19B8F6BF-5375-455C-9EA6-DF929625EA0E}">
        <p15:presenceInfo xmlns:p15="http://schemas.microsoft.com/office/powerpoint/2012/main" userId="S-1-5-21-1446143339-2250552318-1255726049-12380" providerId="AD"/>
      </p:ext>
    </p:extLst>
  </p:cmAuthor>
  <p:cmAuthor id="3" name="Chessin-Yudin, Celia" initials="CC" lastIdx="34" clrIdx="2">
    <p:extLst>
      <p:ext uri="{19B8F6BF-5375-455C-9EA6-DF929625EA0E}">
        <p15:presenceInfo xmlns:p15="http://schemas.microsoft.com/office/powerpoint/2012/main" userId="S::cchessinyudin@path.org::d9589b98-14cb-4b7f-9780-79dd1eaa3a9c" providerId="AD"/>
      </p:ext>
    </p:extLst>
  </p:cmAuthor>
  <p:cmAuthor id="4" name="Caroline Lynch" initials="CAL" lastIdx="3" clrIdx="3">
    <p:extLst>
      <p:ext uri="{19B8F6BF-5375-455C-9EA6-DF929625EA0E}">
        <p15:presenceInfo xmlns:p15="http://schemas.microsoft.com/office/powerpoint/2012/main" userId="Caroline Lynch" providerId="None"/>
      </p:ext>
    </p:extLst>
  </p:cmAuthor>
  <p:cmAuthor id="5" name="Gerth-Guyette, Emily" initials="GE" lastIdx="14" clrIdx="4">
    <p:extLst>
      <p:ext uri="{19B8F6BF-5375-455C-9EA6-DF929625EA0E}">
        <p15:presenceInfo xmlns:p15="http://schemas.microsoft.com/office/powerpoint/2012/main" userId="S::egerthguyette@path.org::29f69918-431b-46f6-9984-6cee143f63d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8A96"/>
    <a:srgbClr val="FF7F50"/>
    <a:srgbClr val="242527"/>
    <a:srgbClr val="C3024F"/>
    <a:srgbClr val="FFE5B4"/>
    <a:srgbClr val="D6D7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4754" autoAdjust="0"/>
    <p:restoredTop sz="94402" autoAdjust="0"/>
  </p:normalViewPr>
  <p:slideViewPr>
    <p:cSldViewPr snapToGrid="0" snapToObjects="1">
      <p:cViewPr varScale="1">
        <p:scale>
          <a:sx n="59" d="100"/>
          <a:sy n="59" d="100"/>
        </p:scale>
        <p:origin x="1268" y="52"/>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110" d="100"/>
          <a:sy n="110" d="100"/>
        </p:scale>
        <p:origin x="354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comments/modernComment_557_22B4863C.xml><?xml version="1.0" encoding="utf-8"?>
<p188:cmLst xmlns:a="http://schemas.openxmlformats.org/drawingml/2006/main" xmlns:r="http://schemas.openxmlformats.org/officeDocument/2006/relationships" xmlns:p188="http://schemas.microsoft.com/office/powerpoint/2018/8/main">
  <p188:cm id="{1D8EFBB0-A9DF-6D44-A57F-23692EA772ED}" authorId="{F8C131A3-29A4-8878-9FEC-5E30BFC9CAD1}" created="2023-02-06T11:28:33.554">
    <pc:sldMkLst xmlns:pc="http://schemas.microsoft.com/office/powerpoint/2013/main/command">
      <pc:docMk/>
      <pc:sldMk cId="582256188" sldId="1367"/>
    </pc:sldMkLst>
    <p188:txBody>
      <a:bodyPr/>
      <a:lstStyle/>
      <a:p>
        <a:r>
          <a:rPr lang="en-US"/>
          <a:t>Are pharmacists/pharmacies included in lower level health facilities? (fi yes, would explicity add here)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6E6847F1-D3F7-B746-88FE-4B9D6E8719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latin typeface="Calibri" panose="020F0502020204030204" pitchFamily="34" charset="0"/>
            </a:endParaRPr>
          </a:p>
        </p:txBody>
      </p:sp>
      <p:sp>
        <p:nvSpPr>
          <p:cNvPr id="3" name="Espace réservé de la date 2">
            <a:extLst>
              <a:ext uri="{FF2B5EF4-FFF2-40B4-BE49-F238E27FC236}">
                <a16:creationId xmlns:a16="http://schemas.microsoft.com/office/drawing/2014/main" id="{6CB9AE87-A278-C941-8C19-CF4DEE0C6D6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D604D1E-4A96-2942-BADB-906B55845819}" type="datetimeFigureOut">
              <a:rPr lang="fr-FR" smtClean="0">
                <a:latin typeface="Calibri" panose="020F0502020204030204" pitchFamily="34" charset="0"/>
              </a:rPr>
              <a:t>17/02/2023</a:t>
            </a:fld>
            <a:endParaRPr lang="fr-FR" dirty="0">
              <a:latin typeface="Calibri" panose="020F0502020204030204" pitchFamily="34" charset="0"/>
            </a:endParaRPr>
          </a:p>
        </p:txBody>
      </p:sp>
      <p:sp>
        <p:nvSpPr>
          <p:cNvPr id="4" name="Espace réservé du pied de page 3">
            <a:extLst>
              <a:ext uri="{FF2B5EF4-FFF2-40B4-BE49-F238E27FC236}">
                <a16:creationId xmlns:a16="http://schemas.microsoft.com/office/drawing/2014/main" id="{F4FF1928-A6AB-6B4D-B4B7-AADF1C61ED2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latin typeface="Calibri" panose="020F0502020204030204" pitchFamily="34" charset="0"/>
            </a:endParaRPr>
          </a:p>
        </p:txBody>
      </p:sp>
      <p:sp>
        <p:nvSpPr>
          <p:cNvPr id="5" name="Espace réservé du numéro de diapositive 4">
            <a:extLst>
              <a:ext uri="{FF2B5EF4-FFF2-40B4-BE49-F238E27FC236}">
                <a16:creationId xmlns:a16="http://schemas.microsoft.com/office/drawing/2014/main" id="{0B9705D4-3ABE-F742-B6FB-EED64F8F6A2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BC4800-E1FC-1641-92A7-1C649CF0A719}" type="slidenum">
              <a:rPr lang="fr-FR" smtClean="0">
                <a:latin typeface="Calibri" panose="020F0502020204030204" pitchFamily="34" charset="0"/>
              </a:rPr>
              <a:t>‹#›</a:t>
            </a:fld>
            <a:endParaRPr lang="fr-FR" dirty="0">
              <a:latin typeface="Calibri" panose="020F0502020204030204" pitchFamily="34" charset="0"/>
            </a:endParaRPr>
          </a:p>
        </p:txBody>
      </p:sp>
    </p:spTree>
    <p:extLst>
      <p:ext uri="{BB962C8B-B14F-4D97-AF65-F5344CB8AC3E}">
        <p14:creationId xmlns:p14="http://schemas.microsoft.com/office/powerpoint/2010/main" val="2893212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64AC72-E3F9-4F56-97B8-16CC25265322}" type="datetimeFigureOut">
              <a:rPr lang="fr-FR" smtClean="0"/>
              <a:t>17/02/2023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425CD7-08AA-4A9A-B26C-32AF32C94F16}" type="slidenum">
              <a:rPr lang="fr-FR" smtClean="0"/>
              <a:t>‹#›</a:t>
            </a:fld>
            <a:endParaRPr lang="fr-FR"/>
          </a:p>
        </p:txBody>
      </p:sp>
    </p:spTree>
    <p:extLst>
      <p:ext uri="{BB962C8B-B14F-4D97-AF65-F5344CB8AC3E}">
        <p14:creationId xmlns:p14="http://schemas.microsoft.com/office/powerpoint/2010/main" val="2970372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a:t>Facilitators notes: </a:t>
            </a:r>
          </a:p>
          <a:p>
            <a:r>
              <a:rPr lang="en-GB" sz="1200" i="1" kern="1200" dirty="0">
                <a:solidFill>
                  <a:schemeClr val="tx1"/>
                </a:solidFill>
                <a:effectLst/>
                <a:latin typeface="+mn-lt"/>
                <a:ea typeface="+mn-ea"/>
                <a:cs typeface="+mn-cs"/>
              </a:rPr>
              <a:t>Time: </a:t>
            </a:r>
            <a:r>
              <a:rPr lang="en-GB" sz="1200" kern="1200" dirty="0">
                <a:solidFill>
                  <a:schemeClr val="tx1"/>
                </a:solidFill>
                <a:effectLst/>
                <a:latin typeface="+mn-lt"/>
                <a:ea typeface="+mn-ea"/>
                <a:cs typeface="+mn-cs"/>
              </a:rPr>
              <a:t> 30 minutes</a:t>
            </a:r>
          </a:p>
          <a:p>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Materials:</a:t>
            </a:r>
            <a:r>
              <a:rPr lang="en-GB" sz="1200" kern="1200" dirty="0">
                <a:solidFill>
                  <a:schemeClr val="tx1"/>
                </a:solidFill>
                <a:effectLst/>
                <a:latin typeface="+mn-lt"/>
                <a:ea typeface="+mn-ea"/>
                <a:cs typeface="+mn-cs"/>
              </a:rPr>
              <a:t>  Slide deck adapted to country context </a:t>
            </a:r>
          </a:p>
          <a:p>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Preparation:  </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Ensure there is an internet connection, or that you have downloaded video clips embedded in the training deck</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Set up sound connection to laptop for training video</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Ensure you have adapted the slides to reflect the blood-stage treatment used in your country, and understand the time to relapse for p vivax in your region</a:t>
            </a:r>
          </a:p>
          <a:p>
            <a:endParaRPr lang="en-GB" b="1" dirty="0"/>
          </a:p>
        </p:txBody>
      </p:sp>
      <p:sp>
        <p:nvSpPr>
          <p:cNvPr id="4" name="Slide Number Placeholder 3"/>
          <p:cNvSpPr>
            <a:spLocks noGrp="1"/>
          </p:cNvSpPr>
          <p:nvPr>
            <p:ph type="sldNum" sz="quarter" idx="10"/>
          </p:nvPr>
        </p:nvSpPr>
        <p:spPr/>
        <p:txBody>
          <a:bodyPr/>
          <a:lstStyle/>
          <a:p>
            <a:fld id="{D86DF7B1-B49D-AD44-A236-E3878A6F8D95}" type="slidenum">
              <a:rPr lang="fr-FR" altLang="fr-FR" smtClean="0"/>
              <a:pPr/>
              <a:t>1</a:t>
            </a:fld>
            <a:endParaRPr lang="fr-FR" altLang="fr-FR" dirty="0"/>
          </a:p>
        </p:txBody>
      </p:sp>
    </p:spTree>
    <p:extLst>
      <p:ext uri="{BB962C8B-B14F-4D97-AF65-F5344CB8AC3E}">
        <p14:creationId xmlns:p14="http://schemas.microsoft.com/office/powerpoint/2010/main" val="2101649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D86DF7B1-B49D-AD44-A236-E3878A6F8D95}" type="slidenum">
              <a:rPr lang="fr-FR" altLang="fr-FR" smtClean="0"/>
              <a:pPr/>
              <a:t>10</a:t>
            </a:fld>
            <a:endParaRPr lang="fr-FR" altLang="fr-FR"/>
          </a:p>
        </p:txBody>
      </p:sp>
    </p:spTree>
    <p:extLst>
      <p:ext uri="{BB962C8B-B14F-4D97-AF65-F5344CB8AC3E}">
        <p14:creationId xmlns:p14="http://schemas.microsoft.com/office/powerpoint/2010/main" val="3321602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D86DF7B1-B49D-AD44-A236-E3878A6F8D95}" type="slidenum">
              <a:rPr lang="fr-FR" altLang="fr-FR" smtClean="0"/>
              <a:pPr/>
              <a:t>11</a:t>
            </a:fld>
            <a:endParaRPr lang="fr-FR" altLang="fr-FR"/>
          </a:p>
        </p:txBody>
      </p:sp>
    </p:spTree>
    <p:extLst>
      <p:ext uri="{BB962C8B-B14F-4D97-AF65-F5344CB8AC3E}">
        <p14:creationId xmlns:p14="http://schemas.microsoft.com/office/powerpoint/2010/main" val="3443290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Notes: </a:t>
            </a:r>
          </a:p>
          <a:p>
            <a:r>
              <a:rPr lang="en-GB" b="0" dirty="0"/>
              <a:t>Smaller number of participants or more facilitators may not always be feasible. In cases where there are not enough </a:t>
            </a:r>
            <a:r>
              <a:rPr lang="en-GB" b="0" dirty="0" err="1"/>
              <a:t>faciltiators</a:t>
            </a:r>
            <a:r>
              <a:rPr lang="en-GB" b="0" dirty="0"/>
              <a:t>, the number of participants should be capped to those suggested here </a:t>
            </a:r>
            <a:r>
              <a:rPr lang="en-GB" b="0"/>
              <a:t>if possible. </a:t>
            </a:r>
            <a:endParaRPr lang="en-GB" b="0" dirty="0"/>
          </a:p>
        </p:txBody>
      </p:sp>
      <p:sp>
        <p:nvSpPr>
          <p:cNvPr id="4" name="Slide Number Placeholder 3"/>
          <p:cNvSpPr>
            <a:spLocks noGrp="1"/>
          </p:cNvSpPr>
          <p:nvPr>
            <p:ph type="sldNum" sz="quarter" idx="5"/>
          </p:nvPr>
        </p:nvSpPr>
        <p:spPr/>
        <p:txBody>
          <a:bodyPr/>
          <a:lstStyle/>
          <a:p>
            <a:fld id="{D86DF7B1-B49D-AD44-A236-E3878A6F8D95}" type="slidenum">
              <a:rPr lang="fr-FR" altLang="fr-FR" smtClean="0"/>
              <a:pPr/>
              <a:t>12</a:t>
            </a:fld>
            <a:endParaRPr lang="fr-FR" altLang="fr-FR"/>
          </a:p>
        </p:txBody>
      </p:sp>
    </p:spTree>
    <p:extLst>
      <p:ext uri="{BB962C8B-B14F-4D97-AF65-F5344CB8AC3E}">
        <p14:creationId xmlns:p14="http://schemas.microsoft.com/office/powerpoint/2010/main" val="3411691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D86DF7B1-B49D-AD44-A236-E3878A6F8D95}" type="slidenum">
              <a:rPr lang="fr-FR" altLang="fr-FR" smtClean="0"/>
              <a:pPr/>
              <a:t>14</a:t>
            </a:fld>
            <a:endParaRPr lang="fr-FR" altLang="fr-FR"/>
          </a:p>
        </p:txBody>
      </p:sp>
    </p:spTree>
    <p:extLst>
      <p:ext uri="{BB962C8B-B14F-4D97-AF65-F5344CB8AC3E}">
        <p14:creationId xmlns:p14="http://schemas.microsoft.com/office/powerpoint/2010/main" val="3296387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a:t>Trainer notes: </a:t>
            </a:r>
          </a:p>
          <a:p>
            <a:r>
              <a:rPr lang="en-GB" b="0" dirty="0"/>
              <a:t>In terms of participant profiles, we are interested to understand their profiles and remit relative to slide number 3</a:t>
            </a:r>
          </a:p>
        </p:txBody>
      </p:sp>
      <p:sp>
        <p:nvSpPr>
          <p:cNvPr id="4" name="Slide Number Placeholder 3"/>
          <p:cNvSpPr>
            <a:spLocks noGrp="1"/>
          </p:cNvSpPr>
          <p:nvPr>
            <p:ph type="sldNum" sz="quarter" idx="5"/>
          </p:nvPr>
        </p:nvSpPr>
        <p:spPr/>
        <p:txBody>
          <a:bodyPr/>
          <a:lstStyle/>
          <a:p>
            <a:fld id="{D86DF7B1-B49D-AD44-A236-E3878A6F8D95}" type="slidenum">
              <a:rPr lang="fr-FR" altLang="fr-FR" smtClean="0"/>
              <a:pPr/>
              <a:t>15</a:t>
            </a:fld>
            <a:endParaRPr lang="fr-FR" altLang="fr-FR"/>
          </a:p>
        </p:txBody>
      </p:sp>
    </p:spTree>
    <p:extLst>
      <p:ext uri="{BB962C8B-B14F-4D97-AF65-F5344CB8AC3E}">
        <p14:creationId xmlns:p14="http://schemas.microsoft.com/office/powerpoint/2010/main" val="42789340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D86DF7B1-B49D-AD44-A236-E3878A6F8D95}" type="slidenum">
              <a:rPr lang="fr-FR" altLang="fr-FR" smtClean="0"/>
              <a:pPr/>
              <a:t>16</a:t>
            </a:fld>
            <a:endParaRPr lang="fr-FR" altLang="fr-FR"/>
          </a:p>
        </p:txBody>
      </p:sp>
    </p:spTree>
    <p:extLst>
      <p:ext uri="{BB962C8B-B14F-4D97-AF65-F5344CB8AC3E}">
        <p14:creationId xmlns:p14="http://schemas.microsoft.com/office/powerpoint/2010/main" val="1196248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D86DF7B1-B49D-AD44-A236-E3878A6F8D95}" type="slidenum">
              <a:rPr lang="fr-FR" altLang="fr-FR" smtClean="0"/>
              <a:pPr/>
              <a:t>2</a:t>
            </a:fld>
            <a:endParaRPr lang="fr-FR" altLang="fr-FR"/>
          </a:p>
        </p:txBody>
      </p:sp>
    </p:spTree>
    <p:extLst>
      <p:ext uri="{BB962C8B-B14F-4D97-AF65-F5344CB8AC3E}">
        <p14:creationId xmlns:p14="http://schemas.microsoft.com/office/powerpoint/2010/main" val="4121906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D86DF7B1-B49D-AD44-A236-E3878A6F8D95}" type="slidenum">
              <a:rPr lang="fr-FR" altLang="fr-FR" smtClean="0"/>
              <a:pPr/>
              <a:t>3</a:t>
            </a:fld>
            <a:endParaRPr lang="fr-FR" altLang="fr-FR"/>
          </a:p>
        </p:txBody>
      </p:sp>
    </p:spTree>
    <p:extLst>
      <p:ext uri="{BB962C8B-B14F-4D97-AF65-F5344CB8AC3E}">
        <p14:creationId xmlns:p14="http://schemas.microsoft.com/office/powerpoint/2010/main" val="2795072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D86DF7B1-B49D-AD44-A236-E3878A6F8D95}" type="slidenum">
              <a:rPr lang="fr-FR" altLang="fr-FR" smtClean="0"/>
              <a:pPr/>
              <a:t>4</a:t>
            </a:fld>
            <a:endParaRPr lang="fr-FR" altLang="fr-FR"/>
          </a:p>
        </p:txBody>
      </p:sp>
    </p:spTree>
    <p:extLst>
      <p:ext uri="{BB962C8B-B14F-4D97-AF65-F5344CB8AC3E}">
        <p14:creationId xmlns:p14="http://schemas.microsoft.com/office/powerpoint/2010/main" val="1475035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D86DF7B1-B49D-AD44-A236-E3878A6F8D95}" type="slidenum">
              <a:rPr lang="fr-FR" altLang="fr-FR" smtClean="0"/>
              <a:pPr/>
              <a:t>5</a:t>
            </a:fld>
            <a:endParaRPr lang="fr-FR" altLang="fr-FR"/>
          </a:p>
        </p:txBody>
      </p:sp>
    </p:spTree>
    <p:extLst>
      <p:ext uri="{BB962C8B-B14F-4D97-AF65-F5344CB8AC3E}">
        <p14:creationId xmlns:p14="http://schemas.microsoft.com/office/powerpoint/2010/main" val="1789534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D86DF7B1-B49D-AD44-A236-E3878A6F8D95}" type="slidenum">
              <a:rPr lang="fr-FR" altLang="fr-FR" smtClean="0"/>
              <a:pPr/>
              <a:t>6</a:t>
            </a:fld>
            <a:endParaRPr lang="fr-FR" altLang="fr-FR"/>
          </a:p>
        </p:txBody>
      </p:sp>
    </p:spTree>
    <p:extLst>
      <p:ext uri="{BB962C8B-B14F-4D97-AF65-F5344CB8AC3E}">
        <p14:creationId xmlns:p14="http://schemas.microsoft.com/office/powerpoint/2010/main" val="1425652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D86DF7B1-B49D-AD44-A236-E3878A6F8D95}" type="slidenum">
              <a:rPr lang="fr-FR" altLang="fr-FR" smtClean="0"/>
              <a:pPr/>
              <a:t>7</a:t>
            </a:fld>
            <a:endParaRPr lang="fr-FR" altLang="fr-FR"/>
          </a:p>
        </p:txBody>
      </p:sp>
    </p:spTree>
    <p:extLst>
      <p:ext uri="{BB962C8B-B14F-4D97-AF65-F5344CB8AC3E}">
        <p14:creationId xmlns:p14="http://schemas.microsoft.com/office/powerpoint/2010/main" val="93942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D86DF7B1-B49D-AD44-A236-E3878A6F8D95}" type="slidenum">
              <a:rPr lang="fr-FR" altLang="fr-FR" smtClean="0"/>
              <a:pPr/>
              <a:t>8</a:t>
            </a:fld>
            <a:endParaRPr lang="fr-FR" altLang="fr-FR"/>
          </a:p>
        </p:txBody>
      </p:sp>
    </p:spTree>
    <p:extLst>
      <p:ext uri="{BB962C8B-B14F-4D97-AF65-F5344CB8AC3E}">
        <p14:creationId xmlns:p14="http://schemas.microsoft.com/office/powerpoint/2010/main" val="2123061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D86DF7B1-B49D-AD44-A236-E3878A6F8D95}" type="slidenum">
              <a:rPr lang="fr-FR" altLang="fr-FR" smtClean="0"/>
              <a:pPr/>
              <a:t>9</a:t>
            </a:fld>
            <a:endParaRPr lang="fr-FR" altLang="fr-FR"/>
          </a:p>
        </p:txBody>
      </p:sp>
    </p:spTree>
    <p:extLst>
      <p:ext uri="{BB962C8B-B14F-4D97-AF65-F5344CB8AC3E}">
        <p14:creationId xmlns:p14="http://schemas.microsoft.com/office/powerpoint/2010/main" val="15600638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_No photo">
    <p:spTree>
      <p:nvGrpSpPr>
        <p:cNvPr id="1" name=""/>
        <p:cNvGrpSpPr/>
        <p:nvPr/>
      </p:nvGrpSpPr>
      <p:grpSpPr>
        <a:xfrm>
          <a:off x="0" y="0"/>
          <a:ext cx="0" cy="0"/>
          <a:chOff x="0" y="0"/>
          <a:chExt cx="0" cy="0"/>
        </a:xfrm>
      </p:grpSpPr>
      <p:pic>
        <p:nvPicPr>
          <p:cNvPr id="8" name="Picture 7" descr="Shape&#10;&#10;Description automatically generated with medium confidence">
            <a:extLst>
              <a:ext uri="{FF2B5EF4-FFF2-40B4-BE49-F238E27FC236}">
                <a16:creationId xmlns:a16="http://schemas.microsoft.com/office/drawing/2014/main" id="{DCD6D511-5013-BE41-ABDA-0F8FBBFD6A81}"/>
              </a:ext>
            </a:extLst>
          </p:cNvPr>
          <p:cNvPicPr>
            <a:picLocks noChangeAspect="1"/>
          </p:cNvPicPr>
          <p:nvPr/>
        </p:nvPicPr>
        <p:blipFill>
          <a:blip r:embed="rId2"/>
          <a:stretch>
            <a:fillRect/>
          </a:stretch>
        </p:blipFill>
        <p:spPr>
          <a:xfrm>
            <a:off x="0" y="3124200"/>
            <a:ext cx="3454400" cy="3733800"/>
          </a:xfrm>
          <a:prstGeom prst="rect">
            <a:avLst/>
          </a:prstGeom>
        </p:spPr>
      </p:pic>
      <p:sp>
        <p:nvSpPr>
          <p:cNvPr id="4" name="Rectangle 3">
            <a:extLst>
              <a:ext uri="{FF2B5EF4-FFF2-40B4-BE49-F238E27FC236}">
                <a16:creationId xmlns:a16="http://schemas.microsoft.com/office/drawing/2014/main" id="{C254DA60-59D6-D140-9435-437709D6EED9}"/>
              </a:ext>
            </a:extLst>
          </p:cNvPr>
          <p:cNvSpPr/>
          <p:nvPr/>
        </p:nvSpPr>
        <p:spPr>
          <a:xfrm>
            <a:off x="76200" y="0"/>
            <a:ext cx="11734800" cy="177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31AE576-2D97-F045-8298-01CA4D8366D6}"/>
              </a:ext>
            </a:extLst>
          </p:cNvPr>
          <p:cNvSpPr/>
          <p:nvPr/>
        </p:nvSpPr>
        <p:spPr>
          <a:xfrm>
            <a:off x="7586133" y="5080001"/>
            <a:ext cx="4605867" cy="177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Background pattern&#10;&#10;Description automatically generated">
            <a:extLst>
              <a:ext uri="{FF2B5EF4-FFF2-40B4-BE49-F238E27FC236}">
                <a16:creationId xmlns:a16="http://schemas.microsoft.com/office/drawing/2014/main" id="{FC9C0FE1-3F31-1B41-866E-C1689380CF58}"/>
              </a:ext>
            </a:extLst>
          </p:cNvPr>
          <p:cNvPicPr>
            <a:picLocks noChangeAspect="1"/>
          </p:cNvPicPr>
          <p:nvPr/>
        </p:nvPicPr>
        <p:blipFill>
          <a:blip r:embed="rId3"/>
          <a:stretch>
            <a:fillRect/>
          </a:stretch>
        </p:blipFill>
        <p:spPr>
          <a:xfrm>
            <a:off x="9499600" y="0"/>
            <a:ext cx="2692400" cy="6858000"/>
          </a:xfrm>
          <a:prstGeom prst="rect">
            <a:avLst/>
          </a:prstGeom>
        </p:spPr>
      </p:pic>
      <p:pic>
        <p:nvPicPr>
          <p:cNvPr id="10" name="Picture 9" descr="Graphical user interface, text&#10;&#10;Description automatically generated with medium confidence">
            <a:extLst>
              <a:ext uri="{FF2B5EF4-FFF2-40B4-BE49-F238E27FC236}">
                <a16:creationId xmlns:a16="http://schemas.microsoft.com/office/drawing/2014/main" id="{7DBCDD86-2D63-CD4A-959D-DF6A29E35E01}"/>
              </a:ext>
            </a:extLst>
          </p:cNvPr>
          <p:cNvPicPr>
            <a:picLocks noChangeAspect="1"/>
          </p:cNvPicPr>
          <p:nvPr/>
        </p:nvPicPr>
        <p:blipFill>
          <a:blip r:embed="rId4"/>
          <a:stretch>
            <a:fillRect/>
          </a:stretch>
        </p:blipFill>
        <p:spPr>
          <a:xfrm>
            <a:off x="7340600" y="685800"/>
            <a:ext cx="3810000" cy="1168400"/>
          </a:xfrm>
          <a:prstGeom prst="rect">
            <a:avLst/>
          </a:prstGeom>
        </p:spPr>
      </p:pic>
      <p:sp>
        <p:nvSpPr>
          <p:cNvPr id="2" name="Title 1">
            <a:extLst>
              <a:ext uri="{FF2B5EF4-FFF2-40B4-BE49-F238E27FC236}">
                <a16:creationId xmlns:a16="http://schemas.microsoft.com/office/drawing/2014/main" id="{A7560179-B27B-3E44-A3C8-353F3C1623C7}"/>
              </a:ext>
            </a:extLst>
          </p:cNvPr>
          <p:cNvSpPr>
            <a:spLocks noGrp="1"/>
          </p:cNvSpPr>
          <p:nvPr>
            <p:ph type="ctrTitle"/>
          </p:nvPr>
        </p:nvSpPr>
        <p:spPr>
          <a:xfrm>
            <a:off x="762000" y="1854199"/>
            <a:ext cx="9144000" cy="1655763"/>
          </a:xfrm>
        </p:spPr>
        <p:txBody>
          <a:bodyPr anchor="b">
            <a:normAutofit/>
          </a:bodyPr>
          <a:lstStyle>
            <a:lvl1pPr algn="l">
              <a:lnSpc>
                <a:spcPts val="4400"/>
              </a:lnSpc>
              <a:defRPr sz="4400">
                <a:solidFill>
                  <a:srgbClr val="004F7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C0565EF-E3F8-974C-BCE0-32A5F59CBB50}"/>
              </a:ext>
            </a:extLst>
          </p:cNvPr>
          <p:cNvSpPr>
            <a:spLocks noGrp="1"/>
          </p:cNvSpPr>
          <p:nvPr>
            <p:ph type="subTitle" idx="1"/>
          </p:nvPr>
        </p:nvSpPr>
        <p:spPr>
          <a:xfrm>
            <a:off x="1524000" y="3602038"/>
            <a:ext cx="9144000" cy="1655762"/>
          </a:xfrm>
        </p:spPr>
        <p:txBody>
          <a:bodyPr>
            <a:normAutofit/>
          </a:bodyPr>
          <a:lstStyle>
            <a:lvl1pPr marL="0" indent="0" algn="l">
              <a:buNone/>
              <a:defRPr sz="1800" b="0">
                <a:solidFill>
                  <a:srgbClr val="004F7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594863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15" name="Espace réservé de la date 3">
            <a:extLst>
              <a:ext uri="{FF2B5EF4-FFF2-40B4-BE49-F238E27FC236}">
                <a16:creationId xmlns:a16="http://schemas.microsoft.com/office/drawing/2014/main" id="{F4E125F0-5F93-4A13-B336-BB1A6F5D1E01}"/>
              </a:ext>
            </a:extLst>
          </p:cNvPr>
          <p:cNvSpPr>
            <a:spLocks noGrp="1"/>
          </p:cNvSpPr>
          <p:nvPr>
            <p:ph type="dt" sz="half" idx="2"/>
          </p:nvPr>
        </p:nvSpPr>
        <p:spPr>
          <a:xfrm>
            <a:off x="2255048" y="6349504"/>
            <a:ext cx="1574533" cy="365125"/>
          </a:xfrm>
          <a:prstGeom prst="rect">
            <a:avLst/>
          </a:prstGeom>
        </p:spPr>
        <p:txBody>
          <a:bodyPr vert="horz" lIns="91440" tIns="45720" rIns="91440" bIns="45720" rtlCol="0" anchor="ctr"/>
          <a:lstStyle>
            <a:lvl1pPr algn="l">
              <a:defRPr sz="1200" b="0" i="0">
                <a:solidFill>
                  <a:schemeClr val="tx1">
                    <a:tint val="75000"/>
                  </a:schemeClr>
                </a:solidFill>
                <a:latin typeface="Calibri" panose="020F0502020204030204" pitchFamily="34" charset="0"/>
              </a:defRPr>
            </a:lvl1pPr>
          </a:lstStyle>
          <a:p>
            <a:fld id="{BE833B34-6C5C-47B3-8C85-06404298FCAF}" type="datetime1">
              <a:rPr lang="fr-FR" smtClean="0"/>
              <a:t>17/02/2023</a:t>
            </a:fld>
            <a:endParaRPr lang="fr-FR" dirty="0"/>
          </a:p>
        </p:txBody>
      </p:sp>
      <p:sp>
        <p:nvSpPr>
          <p:cNvPr id="16" name="Espace réservé du pied de page 4">
            <a:extLst>
              <a:ext uri="{FF2B5EF4-FFF2-40B4-BE49-F238E27FC236}">
                <a16:creationId xmlns:a16="http://schemas.microsoft.com/office/drawing/2014/main" id="{D48612B0-603D-4609-A2F3-1CB7FA6CCE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Calibri" panose="020F0502020204030204" pitchFamily="34" charset="0"/>
              </a:defRPr>
            </a:lvl1pPr>
          </a:lstStyle>
          <a:p>
            <a:endParaRPr lang="fr-FR" dirty="0"/>
          </a:p>
        </p:txBody>
      </p:sp>
      <p:sp>
        <p:nvSpPr>
          <p:cNvPr id="17" name="Espace réservé du numéro de diapositive 5">
            <a:extLst>
              <a:ext uri="{FF2B5EF4-FFF2-40B4-BE49-F238E27FC236}">
                <a16:creationId xmlns:a16="http://schemas.microsoft.com/office/drawing/2014/main" id="{C35CFBA8-2A03-42A2-A517-11F85BCB4AF9}"/>
              </a:ext>
            </a:extLst>
          </p:cNvPr>
          <p:cNvSpPr>
            <a:spLocks noGrp="1"/>
          </p:cNvSpPr>
          <p:nvPr>
            <p:ph type="sldNum" sz="quarter" idx="4"/>
          </p:nvPr>
        </p:nvSpPr>
        <p:spPr>
          <a:xfrm>
            <a:off x="838200" y="6349505"/>
            <a:ext cx="1168667" cy="365125"/>
          </a:xfrm>
          <a:prstGeom prst="rect">
            <a:avLst/>
          </a:prstGeom>
        </p:spPr>
        <p:txBody>
          <a:bodyPr/>
          <a:lstStyle>
            <a:lvl1pPr>
              <a:defRPr sz="1200">
                <a:latin typeface="Calibri" panose="020F0502020204030204" pitchFamily="34" charset="0"/>
              </a:defRPr>
            </a:lvl1pPr>
          </a:lstStyle>
          <a:p>
            <a:fld id="{1D286E87-06E0-9846-A800-1701A33BD312}" type="slidenum">
              <a:rPr lang="fr-FR" smtClean="0"/>
              <a:pPr/>
              <a:t>‹#›</a:t>
            </a:fld>
            <a:endParaRPr lang="fr-FR" dirty="0"/>
          </a:p>
        </p:txBody>
      </p:sp>
      <p:sp>
        <p:nvSpPr>
          <p:cNvPr id="10" name="Titre 1">
            <a:extLst>
              <a:ext uri="{FF2B5EF4-FFF2-40B4-BE49-F238E27FC236}">
                <a16:creationId xmlns:a16="http://schemas.microsoft.com/office/drawing/2014/main" id="{F3A53B25-A406-4890-B6A0-719731E670A2}"/>
              </a:ext>
            </a:extLst>
          </p:cNvPr>
          <p:cNvSpPr>
            <a:spLocks noGrp="1"/>
          </p:cNvSpPr>
          <p:nvPr>
            <p:ph type="title"/>
          </p:nvPr>
        </p:nvSpPr>
        <p:spPr>
          <a:xfrm>
            <a:off x="838200" y="-107006"/>
            <a:ext cx="10515600" cy="1325563"/>
          </a:xfrm>
        </p:spPr>
        <p:txBody>
          <a:bodyPr>
            <a:normAutofit/>
          </a:bodyPr>
          <a:lstStyle>
            <a:lvl1pPr>
              <a:defRPr sz="4000">
                <a:solidFill>
                  <a:schemeClr val="bg1"/>
                </a:solidFill>
              </a:defRPr>
            </a:lvl1pPr>
          </a:lstStyle>
          <a:p>
            <a:endParaRPr lang="en-US" noProof="0" dirty="0"/>
          </a:p>
        </p:txBody>
      </p:sp>
      <p:sp>
        <p:nvSpPr>
          <p:cNvPr id="11" name="Espace réservé du contenu 2">
            <a:extLst>
              <a:ext uri="{FF2B5EF4-FFF2-40B4-BE49-F238E27FC236}">
                <a16:creationId xmlns:a16="http://schemas.microsoft.com/office/drawing/2014/main" id="{24A629FD-A037-45D4-94DE-39B182C3F15F}"/>
              </a:ext>
            </a:extLst>
          </p:cNvPr>
          <p:cNvSpPr>
            <a:spLocks noGrp="1"/>
          </p:cNvSpPr>
          <p:nvPr>
            <p:ph idx="1"/>
          </p:nvPr>
        </p:nvSpPr>
        <p:spPr>
          <a:xfrm>
            <a:off x="838200" y="1331843"/>
            <a:ext cx="10515600" cy="4889075"/>
          </a:xfrm>
        </p:spPr>
        <p:txBody>
          <a:bodyPr/>
          <a:lstStyle/>
          <a:p>
            <a:pPr lvl="0"/>
            <a:endParaRPr lang="en-US" noProof="0" dirty="0"/>
          </a:p>
        </p:txBody>
      </p:sp>
    </p:spTree>
    <p:extLst>
      <p:ext uri="{BB962C8B-B14F-4D97-AF65-F5344CB8AC3E}">
        <p14:creationId xmlns:p14="http://schemas.microsoft.com/office/powerpoint/2010/main" val="1571402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6B99F5-4A75-8B40-B5D8-AE2AE89A0103}"/>
              </a:ext>
            </a:extLst>
          </p:cNvPr>
          <p:cNvSpPr/>
          <p:nvPr userDrawn="1"/>
        </p:nvSpPr>
        <p:spPr>
          <a:xfrm>
            <a:off x="8219975" y="5954396"/>
            <a:ext cx="3972025" cy="9036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Calibri" panose="020F0502020204030204" pitchFamily="34" charset="0"/>
            </a:endParaRPr>
          </a:p>
        </p:txBody>
      </p:sp>
      <p:sp>
        <p:nvSpPr>
          <p:cNvPr id="14" name="Rectangle 13">
            <a:extLst>
              <a:ext uri="{FF2B5EF4-FFF2-40B4-BE49-F238E27FC236}">
                <a16:creationId xmlns:a16="http://schemas.microsoft.com/office/drawing/2014/main" id="{12A56271-A5A2-444F-ABF5-D729A16DC18C}"/>
              </a:ext>
            </a:extLst>
          </p:cNvPr>
          <p:cNvSpPr/>
          <p:nvPr userDrawn="1"/>
        </p:nvSpPr>
        <p:spPr>
          <a:xfrm>
            <a:off x="314897" y="6005448"/>
            <a:ext cx="1928733" cy="553998"/>
          </a:xfrm>
          <a:prstGeom prst="rect">
            <a:avLst/>
          </a:prstGeom>
        </p:spPr>
        <p:txBody>
          <a:bodyPr wrap="none">
            <a:spAutoFit/>
          </a:bodyPr>
          <a:lstStyle/>
          <a:p>
            <a:r>
              <a:rPr lang="en-US" sz="1000" noProof="0" dirty="0">
                <a:effectLst/>
                <a:latin typeface="Calibri" panose="020F0502020204030204" pitchFamily="34" charset="0"/>
                <a:cs typeface="Calibri" panose="020F0502020204030204" pitchFamily="34" charset="0"/>
              </a:rPr>
              <a:t>VivAccess is a PATH and MMV </a:t>
            </a:r>
            <a:br>
              <a:rPr lang="en-US" sz="1000" noProof="0" dirty="0">
                <a:effectLst/>
                <a:latin typeface="Calibri" panose="020F0502020204030204" pitchFamily="34" charset="0"/>
                <a:cs typeface="Calibri" panose="020F0502020204030204" pitchFamily="34" charset="0"/>
              </a:rPr>
            </a:br>
            <a:r>
              <a:rPr lang="en-US" sz="1000" noProof="0" dirty="0">
                <a:effectLst/>
                <a:latin typeface="Calibri" panose="020F0502020204030204" pitchFamily="34" charset="0"/>
                <a:cs typeface="Calibri" panose="020F0502020204030204" pitchFamily="34" charset="0"/>
              </a:rPr>
              <a:t>partnership supporting countries </a:t>
            </a:r>
            <a:br>
              <a:rPr lang="en-US" sz="1000" noProof="0" dirty="0">
                <a:effectLst/>
                <a:latin typeface="Calibri" panose="020F0502020204030204" pitchFamily="34" charset="0"/>
                <a:cs typeface="Calibri" panose="020F0502020204030204" pitchFamily="34" charset="0"/>
              </a:rPr>
            </a:br>
            <a:r>
              <a:rPr lang="en-US" sz="1000" noProof="0" dirty="0">
                <a:effectLst/>
                <a:latin typeface="Calibri" panose="020F0502020204030204" pitchFamily="34" charset="0"/>
                <a:cs typeface="Calibri" panose="020F0502020204030204" pitchFamily="34" charset="0"/>
              </a:rPr>
              <a:t>to eliminate </a:t>
            </a:r>
            <a:r>
              <a:rPr lang="en-US" sz="1000" i="1" noProof="0" dirty="0">
                <a:effectLst/>
                <a:latin typeface="Calibri" panose="020F0502020204030204" pitchFamily="34" charset="0"/>
                <a:cs typeface="Calibri" panose="020F0502020204030204" pitchFamily="34" charset="0"/>
              </a:rPr>
              <a:t>P. vivax malaria</a:t>
            </a:r>
            <a:endParaRPr lang="en-US" sz="1000" noProof="0" dirty="0">
              <a:effectLst/>
              <a:latin typeface="Calibri" panose="020F0502020204030204" pitchFamily="34" charset="0"/>
              <a:cs typeface="Calibri" panose="020F0502020204030204" pitchFamily="34" charset="0"/>
            </a:endParaRPr>
          </a:p>
        </p:txBody>
      </p:sp>
      <p:sp>
        <p:nvSpPr>
          <p:cNvPr id="3" name="Sous-titre 2">
            <a:extLst>
              <a:ext uri="{FF2B5EF4-FFF2-40B4-BE49-F238E27FC236}">
                <a16:creationId xmlns:a16="http://schemas.microsoft.com/office/drawing/2014/main" id="{F242C568-2D00-284B-ACA6-9E6290FD4A5E}"/>
              </a:ext>
            </a:extLst>
          </p:cNvPr>
          <p:cNvSpPr>
            <a:spLocks noGrp="1"/>
          </p:cNvSpPr>
          <p:nvPr>
            <p:ph type="subTitle" idx="1" hasCustomPrompt="1"/>
          </p:nvPr>
        </p:nvSpPr>
        <p:spPr>
          <a:xfrm>
            <a:off x="314897" y="1905973"/>
            <a:ext cx="5233481" cy="1793571"/>
          </a:xfrm>
        </p:spPr>
        <p:txBody>
          <a:bodyPr/>
          <a:lstStyle>
            <a:lvl1pPr marL="0" indent="0" algn="l">
              <a:buNone/>
              <a:defRPr sz="2400">
                <a:solidFill>
                  <a:schemeClr val="bg1"/>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Project background</a:t>
            </a:r>
          </a:p>
        </p:txBody>
      </p:sp>
      <p:pic>
        <p:nvPicPr>
          <p:cNvPr id="11" name="Image 10">
            <a:extLst>
              <a:ext uri="{FF2B5EF4-FFF2-40B4-BE49-F238E27FC236}">
                <a16:creationId xmlns:a16="http://schemas.microsoft.com/office/drawing/2014/main" id="{D9BBC117-EA85-DA48-BE2C-20E8F4214795}"/>
              </a:ext>
            </a:extLst>
          </p:cNvPr>
          <p:cNvPicPr>
            <a:picLocks noChangeAspect="1"/>
          </p:cNvPicPr>
          <p:nvPr userDrawn="1"/>
        </p:nvPicPr>
        <p:blipFill>
          <a:blip r:embed="rId2"/>
          <a:stretch>
            <a:fillRect/>
          </a:stretch>
        </p:blipFill>
        <p:spPr>
          <a:xfrm>
            <a:off x="8409456" y="5954396"/>
            <a:ext cx="3467647" cy="656867"/>
          </a:xfrm>
          <a:prstGeom prst="rect">
            <a:avLst/>
          </a:prstGeom>
        </p:spPr>
      </p:pic>
      <p:sp>
        <p:nvSpPr>
          <p:cNvPr id="9" name="Espace réservé de la date 3">
            <a:extLst>
              <a:ext uri="{FF2B5EF4-FFF2-40B4-BE49-F238E27FC236}">
                <a16:creationId xmlns:a16="http://schemas.microsoft.com/office/drawing/2014/main" id="{C6709C97-AF05-43A1-897F-DFAF17EB9E0F}"/>
              </a:ext>
            </a:extLst>
          </p:cNvPr>
          <p:cNvSpPr>
            <a:spLocks noGrp="1"/>
          </p:cNvSpPr>
          <p:nvPr>
            <p:ph type="dt" sz="half" idx="2"/>
          </p:nvPr>
        </p:nvSpPr>
        <p:spPr>
          <a:xfrm>
            <a:off x="2255048" y="6349504"/>
            <a:ext cx="1574533" cy="365125"/>
          </a:xfrm>
          <a:prstGeom prst="rect">
            <a:avLst/>
          </a:prstGeom>
        </p:spPr>
        <p:txBody>
          <a:bodyPr vert="horz" lIns="91440" tIns="45720" rIns="91440" bIns="45720" rtlCol="0" anchor="ctr"/>
          <a:lstStyle>
            <a:lvl1pPr algn="l">
              <a:defRPr sz="1200" b="0" i="0">
                <a:solidFill>
                  <a:schemeClr val="tx1">
                    <a:tint val="75000"/>
                  </a:schemeClr>
                </a:solidFill>
                <a:latin typeface="Calibri" panose="020F0502020204030204" pitchFamily="34" charset="0"/>
              </a:defRPr>
            </a:lvl1pPr>
          </a:lstStyle>
          <a:p>
            <a:fld id="{3CC707C4-78F2-41E1-ACAF-C24684B48401}" type="datetime1">
              <a:rPr lang="fr-FR" smtClean="0"/>
              <a:t>17/02/2023</a:t>
            </a:fld>
            <a:endParaRPr lang="fr-FR" dirty="0"/>
          </a:p>
        </p:txBody>
      </p:sp>
      <p:sp>
        <p:nvSpPr>
          <p:cNvPr id="10" name="Espace réservé du pied de page 4">
            <a:extLst>
              <a:ext uri="{FF2B5EF4-FFF2-40B4-BE49-F238E27FC236}">
                <a16:creationId xmlns:a16="http://schemas.microsoft.com/office/drawing/2014/main" id="{B4E205C6-B4D0-4EE7-9711-2407E217F3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Calibri" panose="020F0502020204030204" pitchFamily="34" charset="0"/>
              </a:defRPr>
            </a:lvl1pPr>
          </a:lstStyle>
          <a:p>
            <a:endParaRPr lang="fr-FR" dirty="0"/>
          </a:p>
        </p:txBody>
      </p:sp>
      <p:sp>
        <p:nvSpPr>
          <p:cNvPr id="12" name="Espace réservé du numéro de diapositive 5">
            <a:extLst>
              <a:ext uri="{FF2B5EF4-FFF2-40B4-BE49-F238E27FC236}">
                <a16:creationId xmlns:a16="http://schemas.microsoft.com/office/drawing/2014/main" id="{F3BAFE13-1F8C-45C3-A4F2-5547D432B7F1}"/>
              </a:ext>
            </a:extLst>
          </p:cNvPr>
          <p:cNvSpPr>
            <a:spLocks noGrp="1"/>
          </p:cNvSpPr>
          <p:nvPr>
            <p:ph type="sldNum" sz="quarter" idx="4"/>
          </p:nvPr>
        </p:nvSpPr>
        <p:spPr>
          <a:xfrm>
            <a:off x="838200" y="6349505"/>
            <a:ext cx="1168667" cy="365125"/>
          </a:xfrm>
          <a:prstGeom prst="rect">
            <a:avLst/>
          </a:prstGeom>
        </p:spPr>
        <p:txBody>
          <a:bodyPr/>
          <a:lstStyle>
            <a:lvl1pPr>
              <a:defRPr sz="1200">
                <a:latin typeface="Calibri" panose="020F0502020204030204" pitchFamily="34" charset="0"/>
              </a:defRPr>
            </a:lvl1pPr>
          </a:lstStyle>
          <a:p>
            <a:fld id="{1D286E87-06E0-9846-A800-1701A33BD312}" type="slidenum">
              <a:rPr lang="fr-FR" smtClean="0"/>
              <a:pPr/>
              <a:t>‹#›</a:t>
            </a:fld>
            <a:endParaRPr lang="fr-FR" dirty="0"/>
          </a:p>
        </p:txBody>
      </p:sp>
    </p:spTree>
    <p:extLst>
      <p:ext uri="{BB962C8B-B14F-4D97-AF65-F5344CB8AC3E}">
        <p14:creationId xmlns:p14="http://schemas.microsoft.com/office/powerpoint/2010/main" val="3773902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1AE576-2D97-F045-8298-01CA4D8366D6}"/>
              </a:ext>
            </a:extLst>
          </p:cNvPr>
          <p:cNvSpPr/>
          <p:nvPr userDrawn="1"/>
        </p:nvSpPr>
        <p:spPr>
          <a:xfrm>
            <a:off x="7586133" y="5080001"/>
            <a:ext cx="4605867" cy="1778000"/>
          </a:xfrm>
          <a:prstGeom prst="rect">
            <a:avLst/>
          </a:prstGeom>
          <a:solidFill>
            <a:srgbClr val="004F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560179-B27B-3E44-A3C8-353F3C1623C7}"/>
              </a:ext>
            </a:extLst>
          </p:cNvPr>
          <p:cNvSpPr>
            <a:spLocks noGrp="1"/>
          </p:cNvSpPr>
          <p:nvPr>
            <p:ph type="ctrTitle"/>
          </p:nvPr>
        </p:nvSpPr>
        <p:spPr>
          <a:xfrm>
            <a:off x="762000" y="1529691"/>
            <a:ext cx="9144000" cy="1655763"/>
          </a:xfrm>
        </p:spPr>
        <p:txBody>
          <a:bodyPr anchor="b">
            <a:normAutofit/>
          </a:bodyPr>
          <a:lstStyle>
            <a:lvl1pPr algn="l">
              <a:lnSpc>
                <a:spcPts val="4400"/>
              </a:lnSpc>
              <a:defRPr sz="440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6" name="Right Triangle 5">
            <a:extLst>
              <a:ext uri="{FF2B5EF4-FFF2-40B4-BE49-F238E27FC236}">
                <a16:creationId xmlns:a16="http://schemas.microsoft.com/office/drawing/2014/main" id="{9DEECCB4-3763-3844-861B-C8A4E2C1C08F}"/>
              </a:ext>
            </a:extLst>
          </p:cNvPr>
          <p:cNvSpPr/>
          <p:nvPr userDrawn="1"/>
        </p:nvSpPr>
        <p:spPr>
          <a:xfrm>
            <a:off x="76200" y="5188222"/>
            <a:ext cx="11988800" cy="11684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5C0565EF-E3F8-974C-BCE0-32A5F59CBB50}"/>
              </a:ext>
            </a:extLst>
          </p:cNvPr>
          <p:cNvSpPr>
            <a:spLocks noGrp="1"/>
          </p:cNvSpPr>
          <p:nvPr>
            <p:ph type="subTitle" idx="1"/>
          </p:nvPr>
        </p:nvSpPr>
        <p:spPr>
          <a:xfrm>
            <a:off x="1524000" y="3277530"/>
            <a:ext cx="9144000" cy="1655762"/>
          </a:xfrm>
        </p:spPr>
        <p:txBody>
          <a:bodyPr>
            <a:normAutofit/>
          </a:bodyPr>
          <a:lstStyle>
            <a:lvl1pPr marL="0" indent="0" algn="l">
              <a:buNone/>
              <a:defRPr sz="1800" b="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CA11633D-6A65-FD4A-A6BD-AFF9EFBE29E4}"/>
              </a:ext>
            </a:extLst>
          </p:cNvPr>
          <p:cNvSpPr/>
          <p:nvPr userDrawn="1"/>
        </p:nvSpPr>
        <p:spPr>
          <a:xfrm flipH="1">
            <a:off x="90626" y="6356622"/>
            <a:ext cx="12101374" cy="494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Background pattern&#10;&#10;Description automatically generated">
            <a:extLst>
              <a:ext uri="{FF2B5EF4-FFF2-40B4-BE49-F238E27FC236}">
                <a16:creationId xmlns:a16="http://schemas.microsoft.com/office/drawing/2014/main" id="{FC9C0FE1-3F31-1B41-866E-C1689380CF58}"/>
              </a:ext>
            </a:extLst>
          </p:cNvPr>
          <p:cNvPicPr>
            <a:picLocks noChangeAspect="1"/>
          </p:cNvPicPr>
          <p:nvPr userDrawn="1"/>
        </p:nvPicPr>
        <p:blipFill>
          <a:blip r:embed="rId2"/>
          <a:stretch>
            <a:fillRect/>
          </a:stretch>
        </p:blipFill>
        <p:spPr>
          <a:xfrm>
            <a:off x="9499600" y="0"/>
            <a:ext cx="2692400" cy="6858000"/>
          </a:xfrm>
          <a:prstGeom prst="rect">
            <a:avLst/>
          </a:prstGeom>
        </p:spPr>
      </p:pic>
      <p:pic>
        <p:nvPicPr>
          <p:cNvPr id="10" name="Picture 9">
            <a:extLst>
              <a:ext uri="{FF2B5EF4-FFF2-40B4-BE49-F238E27FC236}">
                <a16:creationId xmlns:a16="http://schemas.microsoft.com/office/drawing/2014/main" id="{7DBCDD86-2D63-CD4A-959D-DF6A29E35E01}"/>
              </a:ext>
            </a:extLst>
          </p:cNvPr>
          <p:cNvPicPr>
            <a:picLocks noChangeAspect="1"/>
          </p:cNvPicPr>
          <p:nvPr userDrawn="1"/>
        </p:nvPicPr>
        <p:blipFill>
          <a:blip r:embed="rId3"/>
          <a:srcRect/>
          <a:stretch/>
        </p:blipFill>
        <p:spPr>
          <a:xfrm>
            <a:off x="7354802" y="685800"/>
            <a:ext cx="3781595" cy="1168400"/>
          </a:xfrm>
          <a:prstGeom prst="rect">
            <a:avLst/>
          </a:prstGeom>
        </p:spPr>
      </p:pic>
      <p:pic>
        <p:nvPicPr>
          <p:cNvPr id="8" name="Picture 7">
            <a:extLst>
              <a:ext uri="{FF2B5EF4-FFF2-40B4-BE49-F238E27FC236}">
                <a16:creationId xmlns:a16="http://schemas.microsoft.com/office/drawing/2014/main" id="{DCD6D511-5013-BE41-ABDA-0F8FBBFD6A81}"/>
              </a:ext>
            </a:extLst>
          </p:cNvPr>
          <p:cNvPicPr>
            <a:picLocks noChangeAspect="1"/>
          </p:cNvPicPr>
          <p:nvPr userDrawn="1"/>
        </p:nvPicPr>
        <p:blipFill>
          <a:blip r:embed="rId4"/>
          <a:srcRect/>
          <a:stretch/>
        </p:blipFill>
        <p:spPr>
          <a:xfrm>
            <a:off x="0" y="3124200"/>
            <a:ext cx="2670452" cy="3733800"/>
          </a:xfrm>
          <a:prstGeom prst="rect">
            <a:avLst/>
          </a:prstGeom>
        </p:spPr>
      </p:pic>
    </p:spTree>
    <p:extLst>
      <p:ext uri="{BB962C8B-B14F-4D97-AF65-F5344CB8AC3E}">
        <p14:creationId xmlns:p14="http://schemas.microsoft.com/office/powerpoint/2010/main" val="3602095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6" name="Right Triangle 5">
            <a:extLst>
              <a:ext uri="{FF2B5EF4-FFF2-40B4-BE49-F238E27FC236}">
                <a16:creationId xmlns:a16="http://schemas.microsoft.com/office/drawing/2014/main" id="{9DEECCB4-3763-3844-861B-C8A4E2C1C08F}"/>
              </a:ext>
            </a:extLst>
          </p:cNvPr>
          <p:cNvSpPr/>
          <p:nvPr userDrawn="1"/>
        </p:nvSpPr>
        <p:spPr>
          <a:xfrm>
            <a:off x="76200" y="5188222"/>
            <a:ext cx="11988800" cy="11684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CA11633D-6A65-FD4A-A6BD-AFF9EFBE29E4}"/>
              </a:ext>
            </a:extLst>
          </p:cNvPr>
          <p:cNvSpPr/>
          <p:nvPr userDrawn="1"/>
        </p:nvSpPr>
        <p:spPr>
          <a:xfrm flipH="1">
            <a:off x="90626" y="6356622"/>
            <a:ext cx="12101374" cy="494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rapezoid 12">
            <a:extLst>
              <a:ext uri="{FF2B5EF4-FFF2-40B4-BE49-F238E27FC236}">
                <a16:creationId xmlns:a16="http://schemas.microsoft.com/office/drawing/2014/main" id="{8B57A61E-7335-8949-B8AB-E2769CE9D943}"/>
              </a:ext>
            </a:extLst>
          </p:cNvPr>
          <p:cNvSpPr/>
          <p:nvPr userDrawn="1"/>
        </p:nvSpPr>
        <p:spPr>
          <a:xfrm flipV="1">
            <a:off x="6771640" y="-848"/>
            <a:ext cx="5521960" cy="6858000"/>
          </a:xfrm>
          <a:prstGeom prst="trapezoid">
            <a:avLst>
              <a:gd name="adj" fmla="val 42030"/>
            </a:avLst>
          </a:prstGeom>
          <a:solidFill>
            <a:srgbClr val="36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Picture Placeholder 6">
            <a:extLst>
              <a:ext uri="{FF2B5EF4-FFF2-40B4-BE49-F238E27FC236}">
                <a16:creationId xmlns:a16="http://schemas.microsoft.com/office/drawing/2014/main" id="{9DE53D54-77F5-914E-BEDA-2592D387A917}"/>
              </a:ext>
            </a:extLst>
          </p:cNvPr>
          <p:cNvSpPr>
            <a:spLocks noGrp="1"/>
          </p:cNvSpPr>
          <p:nvPr>
            <p:ph type="pic" sz="quarter" idx="10"/>
          </p:nvPr>
        </p:nvSpPr>
        <p:spPr>
          <a:xfrm>
            <a:off x="7417648" y="-481"/>
            <a:ext cx="4789127" cy="6864903"/>
          </a:xfrm>
          <a:custGeom>
            <a:avLst/>
            <a:gdLst>
              <a:gd name="connsiteX0" fmla="*/ 0 w 4995862"/>
              <a:gd name="connsiteY0" fmla="*/ 6842125 h 6842125"/>
              <a:gd name="connsiteX1" fmla="*/ 1248966 w 4995862"/>
              <a:gd name="connsiteY1" fmla="*/ 0 h 6842125"/>
              <a:gd name="connsiteX2" fmla="*/ 3746897 w 4995862"/>
              <a:gd name="connsiteY2" fmla="*/ 0 h 6842125"/>
              <a:gd name="connsiteX3" fmla="*/ 4995862 w 4995862"/>
              <a:gd name="connsiteY3" fmla="*/ 6842125 h 6842125"/>
              <a:gd name="connsiteX4" fmla="*/ 0 w 4995862"/>
              <a:gd name="connsiteY4" fmla="*/ 6842125 h 6842125"/>
              <a:gd name="connsiteX0" fmla="*/ 0 w 4995862"/>
              <a:gd name="connsiteY0" fmla="*/ 6842125 h 6842125"/>
              <a:gd name="connsiteX1" fmla="*/ 227688 w 4995862"/>
              <a:gd name="connsiteY1" fmla="*/ 11875 h 6842125"/>
              <a:gd name="connsiteX2" fmla="*/ 3746897 w 4995862"/>
              <a:gd name="connsiteY2" fmla="*/ 0 h 6842125"/>
              <a:gd name="connsiteX3" fmla="*/ 4995862 w 4995862"/>
              <a:gd name="connsiteY3" fmla="*/ 6842125 h 6842125"/>
              <a:gd name="connsiteX4" fmla="*/ 0 w 4995862"/>
              <a:gd name="connsiteY4" fmla="*/ 6842125 h 6842125"/>
              <a:gd name="connsiteX0" fmla="*/ 1660488 w 4768174"/>
              <a:gd name="connsiteY0" fmla="*/ 6842125 h 6842125"/>
              <a:gd name="connsiteX1" fmla="*/ 0 w 4768174"/>
              <a:gd name="connsiteY1" fmla="*/ 11875 h 6842125"/>
              <a:gd name="connsiteX2" fmla="*/ 3519209 w 4768174"/>
              <a:gd name="connsiteY2" fmla="*/ 0 h 6842125"/>
              <a:gd name="connsiteX3" fmla="*/ 4768174 w 4768174"/>
              <a:gd name="connsiteY3" fmla="*/ 6842125 h 6842125"/>
              <a:gd name="connsiteX4" fmla="*/ 1660488 w 4768174"/>
              <a:gd name="connsiteY4" fmla="*/ 6842125 h 6842125"/>
              <a:gd name="connsiteX0" fmla="*/ 1660488 w 4768174"/>
              <a:gd name="connsiteY0" fmla="*/ 6830250 h 6830250"/>
              <a:gd name="connsiteX1" fmla="*/ 0 w 4768174"/>
              <a:gd name="connsiteY1" fmla="*/ 0 h 6830250"/>
              <a:gd name="connsiteX2" fmla="*/ 4754243 w 4768174"/>
              <a:gd name="connsiteY2" fmla="*/ 1 h 6830250"/>
              <a:gd name="connsiteX3" fmla="*/ 4768174 w 4768174"/>
              <a:gd name="connsiteY3" fmla="*/ 6830250 h 6830250"/>
              <a:gd name="connsiteX4" fmla="*/ 1660488 w 4768174"/>
              <a:gd name="connsiteY4" fmla="*/ 6830250 h 6830250"/>
              <a:gd name="connsiteX0" fmla="*/ 1666666 w 4774352"/>
              <a:gd name="connsiteY0" fmla="*/ 6842607 h 6842607"/>
              <a:gd name="connsiteX1" fmla="*/ 0 w 4774352"/>
              <a:gd name="connsiteY1" fmla="*/ 0 h 6842607"/>
              <a:gd name="connsiteX2" fmla="*/ 4760421 w 4774352"/>
              <a:gd name="connsiteY2" fmla="*/ 12358 h 6842607"/>
              <a:gd name="connsiteX3" fmla="*/ 4774352 w 4774352"/>
              <a:gd name="connsiteY3" fmla="*/ 6842607 h 6842607"/>
              <a:gd name="connsiteX4" fmla="*/ 1666666 w 4774352"/>
              <a:gd name="connsiteY4" fmla="*/ 6842607 h 6842607"/>
              <a:gd name="connsiteX0" fmla="*/ 1666666 w 4785836"/>
              <a:gd name="connsiteY0" fmla="*/ 6842607 h 6842607"/>
              <a:gd name="connsiteX1" fmla="*/ 0 w 4785836"/>
              <a:gd name="connsiteY1" fmla="*/ 0 h 6842607"/>
              <a:gd name="connsiteX2" fmla="*/ 4785134 w 4785836"/>
              <a:gd name="connsiteY2" fmla="*/ 1 h 6842607"/>
              <a:gd name="connsiteX3" fmla="*/ 4774352 w 4785836"/>
              <a:gd name="connsiteY3" fmla="*/ 6842607 h 6842607"/>
              <a:gd name="connsiteX4" fmla="*/ 1666666 w 4785836"/>
              <a:gd name="connsiteY4" fmla="*/ 6842607 h 6842607"/>
              <a:gd name="connsiteX0" fmla="*/ 1666666 w 4786709"/>
              <a:gd name="connsiteY0" fmla="*/ 6842607 h 6854964"/>
              <a:gd name="connsiteX1" fmla="*/ 0 w 4786709"/>
              <a:gd name="connsiteY1" fmla="*/ 0 h 6854964"/>
              <a:gd name="connsiteX2" fmla="*/ 4785134 w 4786709"/>
              <a:gd name="connsiteY2" fmla="*/ 1 h 6854964"/>
              <a:gd name="connsiteX3" fmla="*/ 4786709 w 4786709"/>
              <a:gd name="connsiteY3" fmla="*/ 6854964 h 6854964"/>
              <a:gd name="connsiteX4" fmla="*/ 1666666 w 4786709"/>
              <a:gd name="connsiteY4" fmla="*/ 6842607 h 6854964"/>
              <a:gd name="connsiteX0" fmla="*/ 1666666 w 4799066"/>
              <a:gd name="connsiteY0" fmla="*/ 6842607 h 6854964"/>
              <a:gd name="connsiteX1" fmla="*/ 0 w 4799066"/>
              <a:gd name="connsiteY1" fmla="*/ 0 h 6854964"/>
              <a:gd name="connsiteX2" fmla="*/ 4785134 w 4799066"/>
              <a:gd name="connsiteY2" fmla="*/ 1 h 6854964"/>
              <a:gd name="connsiteX3" fmla="*/ 4799066 w 4799066"/>
              <a:gd name="connsiteY3" fmla="*/ 6854964 h 6854964"/>
              <a:gd name="connsiteX4" fmla="*/ 1666666 w 4799066"/>
              <a:gd name="connsiteY4" fmla="*/ 6842607 h 6854964"/>
              <a:gd name="connsiteX0" fmla="*/ 1679022 w 4799066"/>
              <a:gd name="connsiteY0" fmla="*/ 6854964 h 6854964"/>
              <a:gd name="connsiteX1" fmla="*/ 0 w 4799066"/>
              <a:gd name="connsiteY1" fmla="*/ 0 h 6854964"/>
              <a:gd name="connsiteX2" fmla="*/ 4785134 w 4799066"/>
              <a:gd name="connsiteY2" fmla="*/ 1 h 6854964"/>
              <a:gd name="connsiteX3" fmla="*/ 4799066 w 4799066"/>
              <a:gd name="connsiteY3" fmla="*/ 6854964 h 6854964"/>
              <a:gd name="connsiteX4" fmla="*/ 1679022 w 4799066"/>
              <a:gd name="connsiteY4" fmla="*/ 6854964 h 6854964"/>
              <a:gd name="connsiteX0" fmla="*/ 1679022 w 4789127"/>
              <a:gd name="connsiteY0" fmla="*/ 6854964 h 6864903"/>
              <a:gd name="connsiteX1" fmla="*/ 0 w 4789127"/>
              <a:gd name="connsiteY1" fmla="*/ 0 h 6864903"/>
              <a:gd name="connsiteX2" fmla="*/ 4785134 w 4789127"/>
              <a:gd name="connsiteY2" fmla="*/ 1 h 6864903"/>
              <a:gd name="connsiteX3" fmla="*/ 4789127 w 4789127"/>
              <a:gd name="connsiteY3" fmla="*/ 6864903 h 6864903"/>
              <a:gd name="connsiteX4" fmla="*/ 1679022 w 4789127"/>
              <a:gd name="connsiteY4" fmla="*/ 6854964 h 6864903"/>
              <a:gd name="connsiteX0" fmla="*/ 1679022 w 4789127"/>
              <a:gd name="connsiteY0" fmla="*/ 6864903 h 6864903"/>
              <a:gd name="connsiteX1" fmla="*/ 0 w 4789127"/>
              <a:gd name="connsiteY1" fmla="*/ 0 h 6864903"/>
              <a:gd name="connsiteX2" fmla="*/ 4785134 w 4789127"/>
              <a:gd name="connsiteY2" fmla="*/ 1 h 6864903"/>
              <a:gd name="connsiteX3" fmla="*/ 4789127 w 4789127"/>
              <a:gd name="connsiteY3" fmla="*/ 6864903 h 6864903"/>
              <a:gd name="connsiteX4" fmla="*/ 1679022 w 4789127"/>
              <a:gd name="connsiteY4" fmla="*/ 6864903 h 68649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9127" h="6864903">
                <a:moveTo>
                  <a:pt x="1679022" y="6864903"/>
                </a:moveTo>
                <a:lnTo>
                  <a:pt x="0" y="0"/>
                </a:lnTo>
                <a:lnTo>
                  <a:pt x="4785134" y="1"/>
                </a:lnTo>
                <a:cubicBezTo>
                  <a:pt x="4789778" y="2276751"/>
                  <a:pt x="4784483" y="4588153"/>
                  <a:pt x="4789127" y="6864903"/>
                </a:cubicBezTo>
                <a:lnTo>
                  <a:pt x="1679022" y="6864903"/>
                </a:lnTo>
                <a:close/>
              </a:path>
            </a:pathLst>
          </a:custGeom>
          <a:ln>
            <a:noFill/>
          </a:ln>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A7560179-B27B-3E44-A3C8-353F3C1623C7}"/>
              </a:ext>
            </a:extLst>
          </p:cNvPr>
          <p:cNvSpPr>
            <a:spLocks noGrp="1"/>
          </p:cNvSpPr>
          <p:nvPr>
            <p:ph type="ctrTitle"/>
          </p:nvPr>
        </p:nvSpPr>
        <p:spPr>
          <a:xfrm>
            <a:off x="762000" y="1529691"/>
            <a:ext cx="6009640" cy="1655763"/>
          </a:xfrm>
        </p:spPr>
        <p:txBody>
          <a:bodyPr anchor="b">
            <a:normAutofit/>
          </a:bodyPr>
          <a:lstStyle>
            <a:lvl1pPr algn="l">
              <a:lnSpc>
                <a:spcPts val="4400"/>
              </a:lnSpc>
              <a:defRPr sz="440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C0565EF-E3F8-974C-BCE0-32A5F59CBB50}"/>
              </a:ext>
            </a:extLst>
          </p:cNvPr>
          <p:cNvSpPr>
            <a:spLocks noGrp="1"/>
          </p:cNvSpPr>
          <p:nvPr>
            <p:ph type="subTitle" idx="1"/>
          </p:nvPr>
        </p:nvSpPr>
        <p:spPr>
          <a:xfrm>
            <a:off x="1524000" y="3277530"/>
            <a:ext cx="6471920" cy="1655762"/>
          </a:xfrm>
        </p:spPr>
        <p:txBody>
          <a:bodyPr>
            <a:normAutofit/>
          </a:bodyPr>
          <a:lstStyle>
            <a:lvl1pPr marL="0" indent="0" algn="l">
              <a:buNone/>
              <a:defRPr sz="1800" b="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Picture 7">
            <a:extLst>
              <a:ext uri="{FF2B5EF4-FFF2-40B4-BE49-F238E27FC236}">
                <a16:creationId xmlns:a16="http://schemas.microsoft.com/office/drawing/2014/main" id="{DCD6D511-5013-BE41-ABDA-0F8FBBFD6A81}"/>
              </a:ext>
            </a:extLst>
          </p:cNvPr>
          <p:cNvPicPr>
            <a:picLocks noChangeAspect="1"/>
          </p:cNvPicPr>
          <p:nvPr userDrawn="1"/>
        </p:nvPicPr>
        <p:blipFill>
          <a:blip r:embed="rId2"/>
          <a:srcRect/>
          <a:stretch/>
        </p:blipFill>
        <p:spPr>
          <a:xfrm>
            <a:off x="0" y="3124200"/>
            <a:ext cx="2670452" cy="3733800"/>
          </a:xfrm>
          <a:prstGeom prst="rect">
            <a:avLst/>
          </a:prstGeom>
        </p:spPr>
      </p:pic>
      <p:pic>
        <p:nvPicPr>
          <p:cNvPr id="10" name="Picture 9">
            <a:extLst>
              <a:ext uri="{FF2B5EF4-FFF2-40B4-BE49-F238E27FC236}">
                <a16:creationId xmlns:a16="http://schemas.microsoft.com/office/drawing/2014/main" id="{7DBCDD86-2D63-CD4A-959D-DF6A29E35E01}"/>
              </a:ext>
            </a:extLst>
          </p:cNvPr>
          <p:cNvPicPr>
            <a:picLocks noChangeAspect="1"/>
          </p:cNvPicPr>
          <p:nvPr userDrawn="1"/>
        </p:nvPicPr>
        <p:blipFill>
          <a:blip r:embed="rId3"/>
          <a:srcRect/>
          <a:stretch/>
        </p:blipFill>
        <p:spPr>
          <a:xfrm>
            <a:off x="4311475" y="685800"/>
            <a:ext cx="3781595" cy="1168400"/>
          </a:xfrm>
          <a:prstGeom prst="rect">
            <a:avLst/>
          </a:prstGeom>
        </p:spPr>
      </p:pic>
    </p:spTree>
    <p:extLst>
      <p:ext uri="{BB962C8B-B14F-4D97-AF65-F5344CB8AC3E}">
        <p14:creationId xmlns:p14="http://schemas.microsoft.com/office/powerpoint/2010/main" val="978506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Divider_No Photo">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BC03668-76DC-DA45-9847-D15DAAB6514E}"/>
              </a:ext>
            </a:extLst>
          </p:cNvPr>
          <p:cNvSpPr>
            <a:spLocks noGrp="1"/>
          </p:cNvSpPr>
          <p:nvPr>
            <p:ph type="ftr" sz="quarter" idx="11"/>
          </p:nvPr>
        </p:nvSpPr>
        <p:spPr/>
        <p:txBody>
          <a:bodyPr/>
          <a:lstStyle/>
          <a:p>
            <a:r>
              <a:rPr lang="en-US"/>
              <a:t>Partnership for Vivax Elimination</a:t>
            </a:r>
          </a:p>
        </p:txBody>
      </p:sp>
      <p:sp>
        <p:nvSpPr>
          <p:cNvPr id="6" name="Slide Number Placeholder 5">
            <a:extLst>
              <a:ext uri="{FF2B5EF4-FFF2-40B4-BE49-F238E27FC236}">
                <a16:creationId xmlns:a16="http://schemas.microsoft.com/office/drawing/2014/main" id="{01F6D97B-BD88-9746-A448-E8C4D9E5D754}"/>
              </a:ext>
            </a:extLst>
          </p:cNvPr>
          <p:cNvSpPr>
            <a:spLocks noGrp="1"/>
          </p:cNvSpPr>
          <p:nvPr>
            <p:ph type="sldNum" sz="quarter" idx="12"/>
          </p:nvPr>
        </p:nvSpPr>
        <p:spPr/>
        <p:txBody>
          <a:bodyPr/>
          <a:lstStyle/>
          <a:p>
            <a:fld id="{70543B31-20F9-C04C-96D1-5D3BBCCF9BC9}" type="slidenum">
              <a:rPr lang="en-US" smtClean="0"/>
              <a:t>‹#›</a:t>
            </a:fld>
            <a:endParaRPr lang="en-US"/>
          </a:p>
        </p:txBody>
      </p:sp>
      <p:sp>
        <p:nvSpPr>
          <p:cNvPr id="2" name="Title 1">
            <a:extLst>
              <a:ext uri="{FF2B5EF4-FFF2-40B4-BE49-F238E27FC236}">
                <a16:creationId xmlns:a16="http://schemas.microsoft.com/office/drawing/2014/main" id="{CFD8416F-7979-6749-B334-63B4BD8ADAD2}"/>
              </a:ext>
            </a:extLst>
          </p:cNvPr>
          <p:cNvSpPr>
            <a:spLocks noGrp="1"/>
          </p:cNvSpPr>
          <p:nvPr>
            <p:ph type="title"/>
          </p:nvPr>
        </p:nvSpPr>
        <p:spPr>
          <a:xfrm>
            <a:off x="831850" y="740729"/>
            <a:ext cx="10515600" cy="2852737"/>
          </a:xfrm>
        </p:spPr>
        <p:txBody>
          <a:bodyPr anchor="b">
            <a:normAutofit/>
          </a:bodyPr>
          <a:lstStyle>
            <a:lvl1pPr>
              <a:lnSpc>
                <a:spcPts val="4400"/>
              </a:lnSpc>
              <a:defRPr sz="4400"/>
            </a:lvl1pPr>
          </a:lstStyle>
          <a:p>
            <a:r>
              <a:rPr lang="en-US"/>
              <a:t>Click to edit Master title style</a:t>
            </a:r>
          </a:p>
        </p:txBody>
      </p:sp>
      <p:sp>
        <p:nvSpPr>
          <p:cNvPr id="3" name="Text Placeholder 2">
            <a:extLst>
              <a:ext uri="{FF2B5EF4-FFF2-40B4-BE49-F238E27FC236}">
                <a16:creationId xmlns:a16="http://schemas.microsoft.com/office/drawing/2014/main" id="{B9909F22-2591-5742-AAC5-B47BDEB185BC}"/>
              </a:ext>
            </a:extLst>
          </p:cNvPr>
          <p:cNvSpPr>
            <a:spLocks noGrp="1"/>
          </p:cNvSpPr>
          <p:nvPr>
            <p:ph type="body" idx="1"/>
          </p:nvPr>
        </p:nvSpPr>
        <p:spPr>
          <a:xfrm>
            <a:off x="831850" y="362045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19726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Divider_Photo">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BC03668-76DC-DA45-9847-D15DAAB6514E}"/>
              </a:ext>
            </a:extLst>
          </p:cNvPr>
          <p:cNvSpPr>
            <a:spLocks noGrp="1"/>
          </p:cNvSpPr>
          <p:nvPr>
            <p:ph type="ftr" sz="quarter" idx="11"/>
          </p:nvPr>
        </p:nvSpPr>
        <p:spPr/>
        <p:txBody>
          <a:bodyPr/>
          <a:lstStyle/>
          <a:p>
            <a:r>
              <a:rPr lang="en-US"/>
              <a:t>Partnership for Vivax Elimination</a:t>
            </a:r>
          </a:p>
        </p:txBody>
      </p:sp>
      <p:sp>
        <p:nvSpPr>
          <p:cNvPr id="6" name="Slide Number Placeholder 5">
            <a:extLst>
              <a:ext uri="{FF2B5EF4-FFF2-40B4-BE49-F238E27FC236}">
                <a16:creationId xmlns:a16="http://schemas.microsoft.com/office/drawing/2014/main" id="{01F6D97B-BD88-9746-A448-E8C4D9E5D754}"/>
              </a:ext>
            </a:extLst>
          </p:cNvPr>
          <p:cNvSpPr>
            <a:spLocks noGrp="1"/>
          </p:cNvSpPr>
          <p:nvPr>
            <p:ph type="sldNum" sz="quarter" idx="12"/>
          </p:nvPr>
        </p:nvSpPr>
        <p:spPr/>
        <p:txBody>
          <a:bodyPr/>
          <a:lstStyle/>
          <a:p>
            <a:fld id="{70543B31-20F9-C04C-96D1-5D3BBCCF9BC9}" type="slidenum">
              <a:rPr lang="en-US" smtClean="0"/>
              <a:t>‹#›</a:t>
            </a:fld>
            <a:endParaRPr lang="en-US"/>
          </a:p>
        </p:txBody>
      </p:sp>
      <p:sp>
        <p:nvSpPr>
          <p:cNvPr id="2" name="Title 1">
            <a:extLst>
              <a:ext uri="{FF2B5EF4-FFF2-40B4-BE49-F238E27FC236}">
                <a16:creationId xmlns:a16="http://schemas.microsoft.com/office/drawing/2014/main" id="{CFD8416F-7979-6749-B334-63B4BD8ADAD2}"/>
              </a:ext>
            </a:extLst>
          </p:cNvPr>
          <p:cNvSpPr>
            <a:spLocks noGrp="1"/>
          </p:cNvSpPr>
          <p:nvPr>
            <p:ph type="title"/>
          </p:nvPr>
        </p:nvSpPr>
        <p:spPr>
          <a:xfrm>
            <a:off x="831850" y="740729"/>
            <a:ext cx="6162839" cy="2852737"/>
          </a:xfrm>
        </p:spPr>
        <p:txBody>
          <a:bodyPr anchor="b">
            <a:normAutofit/>
          </a:bodyPr>
          <a:lstStyle>
            <a:lvl1pPr>
              <a:lnSpc>
                <a:spcPts val="4400"/>
              </a:lnSpc>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9909F22-2591-5742-AAC5-B47BDEB185BC}"/>
              </a:ext>
            </a:extLst>
          </p:cNvPr>
          <p:cNvSpPr>
            <a:spLocks noGrp="1"/>
          </p:cNvSpPr>
          <p:nvPr>
            <p:ph type="body" idx="1"/>
          </p:nvPr>
        </p:nvSpPr>
        <p:spPr>
          <a:xfrm>
            <a:off x="831850" y="3620454"/>
            <a:ext cx="704215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Trapezoid 7">
            <a:extLst>
              <a:ext uri="{FF2B5EF4-FFF2-40B4-BE49-F238E27FC236}">
                <a16:creationId xmlns:a16="http://schemas.microsoft.com/office/drawing/2014/main" id="{EC5A6377-930C-484A-B3A8-C1853383CE91}"/>
              </a:ext>
            </a:extLst>
          </p:cNvPr>
          <p:cNvSpPr/>
          <p:nvPr userDrawn="1"/>
        </p:nvSpPr>
        <p:spPr>
          <a:xfrm flipV="1">
            <a:off x="6771640" y="-848"/>
            <a:ext cx="5521960" cy="6858000"/>
          </a:xfrm>
          <a:prstGeom prst="trapezoid">
            <a:avLst>
              <a:gd name="adj" fmla="val 42030"/>
            </a:avLst>
          </a:prstGeom>
          <a:solidFill>
            <a:srgbClr val="FF7F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6">
            <a:extLst>
              <a:ext uri="{FF2B5EF4-FFF2-40B4-BE49-F238E27FC236}">
                <a16:creationId xmlns:a16="http://schemas.microsoft.com/office/drawing/2014/main" id="{DC9E0C45-1F50-C543-816B-10CFF5DCD61E}"/>
              </a:ext>
            </a:extLst>
          </p:cNvPr>
          <p:cNvSpPr>
            <a:spLocks noGrp="1"/>
          </p:cNvSpPr>
          <p:nvPr>
            <p:ph type="pic" sz="quarter" idx="10"/>
          </p:nvPr>
        </p:nvSpPr>
        <p:spPr>
          <a:xfrm>
            <a:off x="7417648" y="-481"/>
            <a:ext cx="4786025" cy="6874842"/>
          </a:xfrm>
          <a:custGeom>
            <a:avLst/>
            <a:gdLst>
              <a:gd name="connsiteX0" fmla="*/ 0 w 4995862"/>
              <a:gd name="connsiteY0" fmla="*/ 6842125 h 6842125"/>
              <a:gd name="connsiteX1" fmla="*/ 1248966 w 4995862"/>
              <a:gd name="connsiteY1" fmla="*/ 0 h 6842125"/>
              <a:gd name="connsiteX2" fmla="*/ 3746897 w 4995862"/>
              <a:gd name="connsiteY2" fmla="*/ 0 h 6842125"/>
              <a:gd name="connsiteX3" fmla="*/ 4995862 w 4995862"/>
              <a:gd name="connsiteY3" fmla="*/ 6842125 h 6842125"/>
              <a:gd name="connsiteX4" fmla="*/ 0 w 4995862"/>
              <a:gd name="connsiteY4" fmla="*/ 6842125 h 6842125"/>
              <a:gd name="connsiteX0" fmla="*/ 0 w 4995862"/>
              <a:gd name="connsiteY0" fmla="*/ 6842125 h 6842125"/>
              <a:gd name="connsiteX1" fmla="*/ 227688 w 4995862"/>
              <a:gd name="connsiteY1" fmla="*/ 11875 h 6842125"/>
              <a:gd name="connsiteX2" fmla="*/ 3746897 w 4995862"/>
              <a:gd name="connsiteY2" fmla="*/ 0 h 6842125"/>
              <a:gd name="connsiteX3" fmla="*/ 4995862 w 4995862"/>
              <a:gd name="connsiteY3" fmla="*/ 6842125 h 6842125"/>
              <a:gd name="connsiteX4" fmla="*/ 0 w 4995862"/>
              <a:gd name="connsiteY4" fmla="*/ 6842125 h 6842125"/>
              <a:gd name="connsiteX0" fmla="*/ 1660488 w 4768174"/>
              <a:gd name="connsiteY0" fmla="*/ 6842125 h 6842125"/>
              <a:gd name="connsiteX1" fmla="*/ 0 w 4768174"/>
              <a:gd name="connsiteY1" fmla="*/ 11875 h 6842125"/>
              <a:gd name="connsiteX2" fmla="*/ 3519209 w 4768174"/>
              <a:gd name="connsiteY2" fmla="*/ 0 h 6842125"/>
              <a:gd name="connsiteX3" fmla="*/ 4768174 w 4768174"/>
              <a:gd name="connsiteY3" fmla="*/ 6842125 h 6842125"/>
              <a:gd name="connsiteX4" fmla="*/ 1660488 w 4768174"/>
              <a:gd name="connsiteY4" fmla="*/ 6842125 h 6842125"/>
              <a:gd name="connsiteX0" fmla="*/ 1660488 w 4768174"/>
              <a:gd name="connsiteY0" fmla="*/ 6830250 h 6830250"/>
              <a:gd name="connsiteX1" fmla="*/ 0 w 4768174"/>
              <a:gd name="connsiteY1" fmla="*/ 0 h 6830250"/>
              <a:gd name="connsiteX2" fmla="*/ 4754243 w 4768174"/>
              <a:gd name="connsiteY2" fmla="*/ 1 h 6830250"/>
              <a:gd name="connsiteX3" fmla="*/ 4768174 w 4768174"/>
              <a:gd name="connsiteY3" fmla="*/ 6830250 h 6830250"/>
              <a:gd name="connsiteX4" fmla="*/ 1660488 w 4768174"/>
              <a:gd name="connsiteY4" fmla="*/ 6830250 h 6830250"/>
              <a:gd name="connsiteX0" fmla="*/ 1666666 w 4774352"/>
              <a:gd name="connsiteY0" fmla="*/ 6842607 h 6842607"/>
              <a:gd name="connsiteX1" fmla="*/ 0 w 4774352"/>
              <a:gd name="connsiteY1" fmla="*/ 0 h 6842607"/>
              <a:gd name="connsiteX2" fmla="*/ 4760421 w 4774352"/>
              <a:gd name="connsiteY2" fmla="*/ 12358 h 6842607"/>
              <a:gd name="connsiteX3" fmla="*/ 4774352 w 4774352"/>
              <a:gd name="connsiteY3" fmla="*/ 6842607 h 6842607"/>
              <a:gd name="connsiteX4" fmla="*/ 1666666 w 4774352"/>
              <a:gd name="connsiteY4" fmla="*/ 6842607 h 6842607"/>
              <a:gd name="connsiteX0" fmla="*/ 1666666 w 4785836"/>
              <a:gd name="connsiteY0" fmla="*/ 6842607 h 6842607"/>
              <a:gd name="connsiteX1" fmla="*/ 0 w 4785836"/>
              <a:gd name="connsiteY1" fmla="*/ 0 h 6842607"/>
              <a:gd name="connsiteX2" fmla="*/ 4785134 w 4785836"/>
              <a:gd name="connsiteY2" fmla="*/ 1 h 6842607"/>
              <a:gd name="connsiteX3" fmla="*/ 4774352 w 4785836"/>
              <a:gd name="connsiteY3" fmla="*/ 6842607 h 6842607"/>
              <a:gd name="connsiteX4" fmla="*/ 1666666 w 4785836"/>
              <a:gd name="connsiteY4" fmla="*/ 6842607 h 6842607"/>
              <a:gd name="connsiteX0" fmla="*/ 1666666 w 4786709"/>
              <a:gd name="connsiteY0" fmla="*/ 6842607 h 6854964"/>
              <a:gd name="connsiteX1" fmla="*/ 0 w 4786709"/>
              <a:gd name="connsiteY1" fmla="*/ 0 h 6854964"/>
              <a:gd name="connsiteX2" fmla="*/ 4785134 w 4786709"/>
              <a:gd name="connsiteY2" fmla="*/ 1 h 6854964"/>
              <a:gd name="connsiteX3" fmla="*/ 4786709 w 4786709"/>
              <a:gd name="connsiteY3" fmla="*/ 6854964 h 6854964"/>
              <a:gd name="connsiteX4" fmla="*/ 1666666 w 4786709"/>
              <a:gd name="connsiteY4" fmla="*/ 6842607 h 6854964"/>
              <a:gd name="connsiteX0" fmla="*/ 1666666 w 4799066"/>
              <a:gd name="connsiteY0" fmla="*/ 6842607 h 6854964"/>
              <a:gd name="connsiteX1" fmla="*/ 0 w 4799066"/>
              <a:gd name="connsiteY1" fmla="*/ 0 h 6854964"/>
              <a:gd name="connsiteX2" fmla="*/ 4785134 w 4799066"/>
              <a:gd name="connsiteY2" fmla="*/ 1 h 6854964"/>
              <a:gd name="connsiteX3" fmla="*/ 4799066 w 4799066"/>
              <a:gd name="connsiteY3" fmla="*/ 6854964 h 6854964"/>
              <a:gd name="connsiteX4" fmla="*/ 1666666 w 4799066"/>
              <a:gd name="connsiteY4" fmla="*/ 6842607 h 6854964"/>
              <a:gd name="connsiteX0" fmla="*/ 1679022 w 4799066"/>
              <a:gd name="connsiteY0" fmla="*/ 6854964 h 6854964"/>
              <a:gd name="connsiteX1" fmla="*/ 0 w 4799066"/>
              <a:gd name="connsiteY1" fmla="*/ 0 h 6854964"/>
              <a:gd name="connsiteX2" fmla="*/ 4785134 w 4799066"/>
              <a:gd name="connsiteY2" fmla="*/ 1 h 6854964"/>
              <a:gd name="connsiteX3" fmla="*/ 4799066 w 4799066"/>
              <a:gd name="connsiteY3" fmla="*/ 6854964 h 6854964"/>
              <a:gd name="connsiteX4" fmla="*/ 1679022 w 4799066"/>
              <a:gd name="connsiteY4" fmla="*/ 6854964 h 6854964"/>
              <a:gd name="connsiteX0" fmla="*/ 1688962 w 4799066"/>
              <a:gd name="connsiteY0" fmla="*/ 6874842 h 6874842"/>
              <a:gd name="connsiteX1" fmla="*/ 0 w 4799066"/>
              <a:gd name="connsiteY1" fmla="*/ 0 h 6874842"/>
              <a:gd name="connsiteX2" fmla="*/ 4785134 w 4799066"/>
              <a:gd name="connsiteY2" fmla="*/ 1 h 6874842"/>
              <a:gd name="connsiteX3" fmla="*/ 4799066 w 4799066"/>
              <a:gd name="connsiteY3" fmla="*/ 6854964 h 6874842"/>
              <a:gd name="connsiteX4" fmla="*/ 1688962 w 4799066"/>
              <a:gd name="connsiteY4" fmla="*/ 6874842 h 6874842"/>
              <a:gd name="connsiteX0" fmla="*/ 1688962 w 4786025"/>
              <a:gd name="connsiteY0" fmla="*/ 6874842 h 6874842"/>
              <a:gd name="connsiteX1" fmla="*/ 0 w 4786025"/>
              <a:gd name="connsiteY1" fmla="*/ 0 h 6874842"/>
              <a:gd name="connsiteX2" fmla="*/ 4785134 w 4786025"/>
              <a:gd name="connsiteY2" fmla="*/ 1 h 6874842"/>
              <a:gd name="connsiteX3" fmla="*/ 4779188 w 4786025"/>
              <a:gd name="connsiteY3" fmla="*/ 6874842 h 6874842"/>
              <a:gd name="connsiteX4" fmla="*/ 1688962 w 4786025"/>
              <a:gd name="connsiteY4" fmla="*/ 6874842 h 6874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6025" h="6874842">
                <a:moveTo>
                  <a:pt x="1688962" y="6874842"/>
                </a:moveTo>
                <a:lnTo>
                  <a:pt x="0" y="0"/>
                </a:lnTo>
                <a:lnTo>
                  <a:pt x="4785134" y="1"/>
                </a:lnTo>
                <a:cubicBezTo>
                  <a:pt x="4789778" y="2276751"/>
                  <a:pt x="4774544" y="4598092"/>
                  <a:pt x="4779188" y="6874842"/>
                </a:cubicBezTo>
                <a:lnTo>
                  <a:pt x="1688962" y="6874842"/>
                </a:lnTo>
                <a:close/>
              </a:path>
            </a:pathLst>
          </a:custGeom>
          <a:ln>
            <a:noFill/>
          </a:ln>
        </p:spPr>
        <p:txBody>
          <a:bodyPr/>
          <a:lstStyle/>
          <a:p>
            <a:r>
              <a:rPr lang="en-US"/>
              <a:t>Click icon to add picture</a:t>
            </a:r>
            <a:endParaRPr lang="en-US" dirty="0"/>
          </a:p>
        </p:txBody>
      </p:sp>
    </p:spTree>
    <p:extLst>
      <p:ext uri="{BB962C8B-B14F-4D97-AF65-F5344CB8AC3E}">
        <p14:creationId xmlns:p14="http://schemas.microsoft.com/office/powerpoint/2010/main" val="2644457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8341D7-3558-9447-BD1D-BE7615DAAFD2}"/>
              </a:ext>
            </a:extLst>
          </p:cNvPr>
          <p:cNvSpPr>
            <a:spLocks noGrp="1"/>
          </p:cNvSpPr>
          <p:nvPr>
            <p:ph type="sldNum" sz="quarter" idx="12"/>
          </p:nvPr>
        </p:nvSpPr>
        <p:spPr>
          <a:xfrm>
            <a:off x="381000" y="6356350"/>
            <a:ext cx="1061720" cy="365125"/>
          </a:xfrm>
        </p:spPr>
        <p:txBody>
          <a:bodyPr/>
          <a:lstStyle/>
          <a:p>
            <a:fld id="{70543B31-20F9-C04C-96D1-5D3BBCCF9BC9}" type="slidenum">
              <a:rPr lang="en-US" smtClean="0"/>
              <a:t>‹#›</a:t>
            </a:fld>
            <a:endParaRPr lang="en-US"/>
          </a:p>
        </p:txBody>
      </p:sp>
      <p:sp>
        <p:nvSpPr>
          <p:cNvPr id="2" name="Title 1">
            <a:extLst>
              <a:ext uri="{FF2B5EF4-FFF2-40B4-BE49-F238E27FC236}">
                <a16:creationId xmlns:a16="http://schemas.microsoft.com/office/drawing/2014/main" id="{42516A8D-61A7-AE42-BCAD-BA36C055A7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D4436B-241D-004F-AD6A-BD3B66806678}"/>
              </a:ext>
            </a:extLst>
          </p:cNvPr>
          <p:cNvSpPr>
            <a:spLocks noGrp="1"/>
          </p:cNvSpPr>
          <p:nvPr>
            <p:ph idx="1"/>
          </p:nvPr>
        </p:nvSpPr>
        <p:spPr/>
        <p:txBody>
          <a:bodyPr/>
          <a:lstStyle>
            <a:lvl1pPr>
              <a:defRPr sz="280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7">
            <a:extLst>
              <a:ext uri="{FF2B5EF4-FFF2-40B4-BE49-F238E27FC236}">
                <a16:creationId xmlns:a16="http://schemas.microsoft.com/office/drawing/2014/main" id="{C58E02FE-A26C-F147-89C7-24DC2DFFA2B9}"/>
              </a:ext>
            </a:extLst>
          </p:cNvPr>
          <p:cNvSpPr>
            <a:spLocks noGrp="1"/>
          </p:cNvSpPr>
          <p:nvPr>
            <p:ph type="ftr" sz="quarter" idx="11"/>
          </p:nvPr>
        </p:nvSpPr>
        <p:spPr>
          <a:xfrm>
            <a:off x="1590040" y="6356350"/>
            <a:ext cx="4114800" cy="365125"/>
          </a:xfrm>
        </p:spPr>
        <p:txBody>
          <a:bodyPr/>
          <a:lstStyle/>
          <a:p>
            <a:r>
              <a:rPr lang="en-US"/>
              <a:t>Partnership for Vivax Elimination</a:t>
            </a:r>
          </a:p>
        </p:txBody>
      </p:sp>
      <p:cxnSp>
        <p:nvCxnSpPr>
          <p:cNvPr id="8" name="Straight Connector 7">
            <a:extLst>
              <a:ext uri="{FF2B5EF4-FFF2-40B4-BE49-F238E27FC236}">
                <a16:creationId xmlns:a16="http://schemas.microsoft.com/office/drawing/2014/main" id="{DC0ABB52-29B5-D24C-A3CB-456825F3EC4C}"/>
              </a:ext>
            </a:extLst>
          </p:cNvPr>
          <p:cNvCxnSpPr>
            <a:cxnSpLocks/>
          </p:cNvCxnSpPr>
          <p:nvPr userDrawn="1"/>
        </p:nvCxnSpPr>
        <p:spPr>
          <a:xfrm>
            <a:off x="370840" y="1463040"/>
            <a:ext cx="11303000" cy="0"/>
          </a:xfrm>
          <a:prstGeom prst="line">
            <a:avLst/>
          </a:prstGeom>
          <a:ln w="19050">
            <a:solidFill>
              <a:srgbClr val="D9D9D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67A114A-8BC9-684C-A53E-563952D734A7}"/>
              </a:ext>
            </a:extLst>
          </p:cNvPr>
          <p:cNvCxnSpPr>
            <a:cxnSpLocks/>
          </p:cNvCxnSpPr>
          <p:nvPr userDrawn="1"/>
        </p:nvCxnSpPr>
        <p:spPr>
          <a:xfrm>
            <a:off x="370840" y="284480"/>
            <a:ext cx="11303000" cy="0"/>
          </a:xfrm>
          <a:prstGeom prst="line">
            <a:avLst/>
          </a:prstGeom>
          <a:ln w="19050">
            <a:solidFill>
              <a:srgbClr val="D9D9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32793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53D4741E-9CE0-544B-9697-1CEFFB7C8145}"/>
              </a:ext>
            </a:extLst>
          </p:cNvPr>
          <p:cNvSpPr>
            <a:spLocks noGrp="1"/>
          </p:cNvSpPr>
          <p:nvPr>
            <p:ph type="sldNum" sz="quarter" idx="12"/>
          </p:nvPr>
        </p:nvSpPr>
        <p:spPr/>
        <p:txBody>
          <a:bodyPr/>
          <a:lstStyle/>
          <a:p>
            <a:fld id="{70543B31-20F9-C04C-96D1-5D3BBCCF9BC9}" type="slidenum">
              <a:rPr lang="en-US" smtClean="0"/>
              <a:t>‹#›</a:t>
            </a:fld>
            <a:endParaRPr lang="en-US" dirty="0"/>
          </a:p>
        </p:txBody>
      </p:sp>
      <p:sp>
        <p:nvSpPr>
          <p:cNvPr id="2" name="Title 1">
            <a:extLst>
              <a:ext uri="{FF2B5EF4-FFF2-40B4-BE49-F238E27FC236}">
                <a16:creationId xmlns:a16="http://schemas.microsoft.com/office/drawing/2014/main" id="{70896D38-6D29-3D48-9D76-818A61AFB9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4F2D64-FEC6-3140-A56C-22B5BF9E83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AEB5D4-7775-1B46-949E-CA028ADEE2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AB9C01A-6310-AD47-84C8-C8501B8F9884}"/>
              </a:ext>
            </a:extLst>
          </p:cNvPr>
          <p:cNvSpPr>
            <a:spLocks noGrp="1"/>
          </p:cNvSpPr>
          <p:nvPr>
            <p:ph type="ftr" sz="quarter" idx="11"/>
          </p:nvPr>
        </p:nvSpPr>
        <p:spPr/>
        <p:txBody>
          <a:bodyPr/>
          <a:lstStyle/>
          <a:p>
            <a:r>
              <a:rPr lang="en-US"/>
              <a:t>Partnership for Vivax Elimination</a:t>
            </a:r>
            <a:endParaRPr lang="en-US" dirty="0"/>
          </a:p>
        </p:txBody>
      </p:sp>
      <p:cxnSp>
        <p:nvCxnSpPr>
          <p:cNvPr id="8" name="Straight Connector 7">
            <a:extLst>
              <a:ext uri="{FF2B5EF4-FFF2-40B4-BE49-F238E27FC236}">
                <a16:creationId xmlns:a16="http://schemas.microsoft.com/office/drawing/2014/main" id="{67A63510-3FC1-254A-A378-C1BF68C91758}"/>
              </a:ext>
            </a:extLst>
          </p:cNvPr>
          <p:cNvCxnSpPr>
            <a:cxnSpLocks/>
          </p:cNvCxnSpPr>
          <p:nvPr userDrawn="1"/>
        </p:nvCxnSpPr>
        <p:spPr>
          <a:xfrm>
            <a:off x="370840" y="1463040"/>
            <a:ext cx="11303000" cy="0"/>
          </a:xfrm>
          <a:prstGeom prst="line">
            <a:avLst/>
          </a:prstGeom>
          <a:ln w="19050">
            <a:solidFill>
              <a:srgbClr val="D9D9D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51A09C4-2E79-9C48-A132-50857D1A3D70}"/>
              </a:ext>
            </a:extLst>
          </p:cNvPr>
          <p:cNvCxnSpPr>
            <a:cxnSpLocks/>
          </p:cNvCxnSpPr>
          <p:nvPr userDrawn="1"/>
        </p:nvCxnSpPr>
        <p:spPr>
          <a:xfrm>
            <a:off x="370840" y="284480"/>
            <a:ext cx="11303000" cy="0"/>
          </a:xfrm>
          <a:prstGeom prst="line">
            <a:avLst/>
          </a:prstGeom>
          <a:ln w="19050">
            <a:solidFill>
              <a:srgbClr val="D9D9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5232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7C540D1-3478-334F-9952-7C51E13A60C9}"/>
              </a:ext>
            </a:extLst>
          </p:cNvPr>
          <p:cNvSpPr>
            <a:spLocks noGrp="1"/>
          </p:cNvSpPr>
          <p:nvPr>
            <p:ph type="sldNum" sz="quarter" idx="12"/>
          </p:nvPr>
        </p:nvSpPr>
        <p:spPr/>
        <p:txBody>
          <a:bodyPr/>
          <a:lstStyle/>
          <a:p>
            <a:fld id="{70543B31-20F9-C04C-96D1-5D3BBCCF9BC9}" type="slidenum">
              <a:rPr lang="en-US" smtClean="0"/>
              <a:t>‹#›</a:t>
            </a:fld>
            <a:endParaRPr lang="en-US"/>
          </a:p>
        </p:txBody>
      </p:sp>
      <p:sp>
        <p:nvSpPr>
          <p:cNvPr id="2" name="Title 1">
            <a:extLst>
              <a:ext uri="{FF2B5EF4-FFF2-40B4-BE49-F238E27FC236}">
                <a16:creationId xmlns:a16="http://schemas.microsoft.com/office/drawing/2014/main" id="{4603A75E-9ABC-234D-A82F-FB7B4EAD240B}"/>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7F2483B-9145-C74B-87C1-260B1EE0821A}"/>
              </a:ext>
            </a:extLst>
          </p:cNvPr>
          <p:cNvSpPr>
            <a:spLocks noGrp="1"/>
          </p:cNvSpPr>
          <p:nvPr>
            <p:ph type="ftr" sz="quarter" idx="11"/>
          </p:nvPr>
        </p:nvSpPr>
        <p:spPr/>
        <p:txBody>
          <a:bodyPr/>
          <a:lstStyle/>
          <a:p>
            <a:r>
              <a:rPr lang="en-US"/>
              <a:t>Partnership for Vivax Elimination</a:t>
            </a:r>
          </a:p>
        </p:txBody>
      </p:sp>
      <p:cxnSp>
        <p:nvCxnSpPr>
          <p:cNvPr id="6" name="Straight Connector 5">
            <a:extLst>
              <a:ext uri="{FF2B5EF4-FFF2-40B4-BE49-F238E27FC236}">
                <a16:creationId xmlns:a16="http://schemas.microsoft.com/office/drawing/2014/main" id="{4E1D8949-D8EE-504A-AF36-C547FAB6F6C6}"/>
              </a:ext>
            </a:extLst>
          </p:cNvPr>
          <p:cNvCxnSpPr>
            <a:cxnSpLocks/>
          </p:cNvCxnSpPr>
          <p:nvPr userDrawn="1"/>
        </p:nvCxnSpPr>
        <p:spPr>
          <a:xfrm>
            <a:off x="370840" y="1463040"/>
            <a:ext cx="11303000" cy="0"/>
          </a:xfrm>
          <a:prstGeom prst="line">
            <a:avLst/>
          </a:prstGeom>
          <a:ln w="19050">
            <a:solidFill>
              <a:srgbClr val="D9D9D6"/>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1D3FDD8-A547-1449-AF22-69AB24109AA4}"/>
              </a:ext>
            </a:extLst>
          </p:cNvPr>
          <p:cNvCxnSpPr>
            <a:cxnSpLocks/>
          </p:cNvCxnSpPr>
          <p:nvPr userDrawn="1"/>
        </p:nvCxnSpPr>
        <p:spPr>
          <a:xfrm>
            <a:off x="370840" y="284480"/>
            <a:ext cx="11303000" cy="0"/>
          </a:xfrm>
          <a:prstGeom prst="line">
            <a:avLst/>
          </a:prstGeom>
          <a:ln w="19050">
            <a:solidFill>
              <a:srgbClr val="D9D9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32671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5E9175A0-A591-4542-A7AF-AE562DD35703}"/>
              </a:ext>
            </a:extLst>
          </p:cNvPr>
          <p:cNvSpPr>
            <a:spLocks noGrp="1"/>
          </p:cNvSpPr>
          <p:nvPr>
            <p:ph type="sldNum" sz="quarter" idx="12"/>
          </p:nvPr>
        </p:nvSpPr>
        <p:spPr/>
        <p:txBody>
          <a:bodyPr/>
          <a:lstStyle/>
          <a:p>
            <a:fld id="{70543B31-20F9-C04C-96D1-5D3BBCCF9BC9}" type="slidenum">
              <a:rPr lang="en-US" smtClean="0"/>
              <a:t>‹#›</a:t>
            </a:fld>
            <a:endParaRPr lang="en-US"/>
          </a:p>
        </p:txBody>
      </p:sp>
      <p:sp>
        <p:nvSpPr>
          <p:cNvPr id="8" name="Footer Placeholder 7">
            <a:extLst>
              <a:ext uri="{FF2B5EF4-FFF2-40B4-BE49-F238E27FC236}">
                <a16:creationId xmlns:a16="http://schemas.microsoft.com/office/drawing/2014/main" id="{77435F5F-69DE-7141-82F0-CC8FCABB4C53}"/>
              </a:ext>
            </a:extLst>
          </p:cNvPr>
          <p:cNvSpPr>
            <a:spLocks noGrp="1"/>
          </p:cNvSpPr>
          <p:nvPr>
            <p:ph type="ftr" sz="quarter" idx="11"/>
          </p:nvPr>
        </p:nvSpPr>
        <p:spPr/>
        <p:txBody>
          <a:bodyPr/>
          <a:lstStyle/>
          <a:p>
            <a:r>
              <a:rPr lang="en-US"/>
              <a:t>Partnership for Vivax Elimination</a:t>
            </a:r>
          </a:p>
        </p:txBody>
      </p:sp>
    </p:spTree>
    <p:extLst>
      <p:ext uri="{BB962C8B-B14F-4D97-AF65-F5344CB8AC3E}">
        <p14:creationId xmlns:p14="http://schemas.microsoft.com/office/powerpoint/2010/main" val="801890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_Photo">
    <p:spTree>
      <p:nvGrpSpPr>
        <p:cNvPr id="1" name=""/>
        <p:cNvGrpSpPr/>
        <p:nvPr/>
      </p:nvGrpSpPr>
      <p:grpSpPr>
        <a:xfrm>
          <a:off x="0" y="0"/>
          <a:ext cx="0" cy="0"/>
          <a:chOff x="0" y="0"/>
          <a:chExt cx="0" cy="0"/>
        </a:xfrm>
      </p:grpSpPr>
      <p:pic>
        <p:nvPicPr>
          <p:cNvPr id="8" name="Picture 7" descr="Shape&#10;&#10;Description automatically generated with medium confidence">
            <a:extLst>
              <a:ext uri="{FF2B5EF4-FFF2-40B4-BE49-F238E27FC236}">
                <a16:creationId xmlns:a16="http://schemas.microsoft.com/office/drawing/2014/main" id="{DCD6D511-5013-BE41-ABDA-0F8FBBFD6A81}"/>
              </a:ext>
            </a:extLst>
          </p:cNvPr>
          <p:cNvPicPr>
            <a:picLocks noChangeAspect="1"/>
          </p:cNvPicPr>
          <p:nvPr/>
        </p:nvPicPr>
        <p:blipFill>
          <a:blip r:embed="rId2"/>
          <a:stretch>
            <a:fillRect/>
          </a:stretch>
        </p:blipFill>
        <p:spPr>
          <a:xfrm>
            <a:off x="0" y="3124200"/>
            <a:ext cx="3454400" cy="3733800"/>
          </a:xfrm>
          <a:prstGeom prst="rect">
            <a:avLst/>
          </a:prstGeom>
        </p:spPr>
      </p:pic>
      <p:sp>
        <p:nvSpPr>
          <p:cNvPr id="4" name="Rectangle 3">
            <a:extLst>
              <a:ext uri="{FF2B5EF4-FFF2-40B4-BE49-F238E27FC236}">
                <a16:creationId xmlns:a16="http://schemas.microsoft.com/office/drawing/2014/main" id="{C254DA60-59D6-D140-9435-437709D6EED9}"/>
              </a:ext>
            </a:extLst>
          </p:cNvPr>
          <p:cNvSpPr/>
          <p:nvPr/>
        </p:nvSpPr>
        <p:spPr>
          <a:xfrm>
            <a:off x="25400" y="15610"/>
            <a:ext cx="11734800" cy="177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31AE576-2D97-F045-8298-01CA4D8366D6}"/>
              </a:ext>
            </a:extLst>
          </p:cNvPr>
          <p:cNvSpPr/>
          <p:nvPr/>
        </p:nvSpPr>
        <p:spPr>
          <a:xfrm>
            <a:off x="7586133" y="5080001"/>
            <a:ext cx="4605867" cy="177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560179-B27B-3E44-A3C8-353F3C1623C7}"/>
              </a:ext>
            </a:extLst>
          </p:cNvPr>
          <p:cNvSpPr>
            <a:spLocks noGrp="1"/>
          </p:cNvSpPr>
          <p:nvPr>
            <p:ph type="ctrTitle"/>
          </p:nvPr>
        </p:nvSpPr>
        <p:spPr>
          <a:xfrm>
            <a:off x="762000" y="1854199"/>
            <a:ext cx="6720840" cy="1655763"/>
          </a:xfrm>
        </p:spPr>
        <p:txBody>
          <a:bodyPr anchor="b">
            <a:normAutofit/>
          </a:bodyPr>
          <a:lstStyle>
            <a:lvl1pPr algn="l">
              <a:lnSpc>
                <a:spcPts val="4400"/>
              </a:lnSpc>
              <a:defRPr sz="4400">
                <a:solidFill>
                  <a:srgbClr val="004F7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C0565EF-E3F8-974C-BCE0-32A5F59CBB50}"/>
              </a:ext>
            </a:extLst>
          </p:cNvPr>
          <p:cNvSpPr>
            <a:spLocks noGrp="1"/>
          </p:cNvSpPr>
          <p:nvPr>
            <p:ph type="subTitle" idx="1"/>
          </p:nvPr>
        </p:nvSpPr>
        <p:spPr>
          <a:xfrm>
            <a:off x="1524000" y="3602038"/>
            <a:ext cx="6370320" cy="1655762"/>
          </a:xfrm>
        </p:spPr>
        <p:txBody>
          <a:bodyPr>
            <a:normAutofit/>
          </a:bodyPr>
          <a:lstStyle>
            <a:lvl1pPr marL="0" indent="0" algn="l">
              <a:buNone/>
              <a:defRPr sz="1800" b="0">
                <a:solidFill>
                  <a:srgbClr val="004F7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Trapezoid 10">
            <a:extLst>
              <a:ext uri="{FF2B5EF4-FFF2-40B4-BE49-F238E27FC236}">
                <a16:creationId xmlns:a16="http://schemas.microsoft.com/office/drawing/2014/main" id="{FFCA805D-03DD-E047-94B9-8EA5A72B3EEF}"/>
              </a:ext>
            </a:extLst>
          </p:cNvPr>
          <p:cNvSpPr/>
          <p:nvPr/>
        </p:nvSpPr>
        <p:spPr>
          <a:xfrm flipV="1">
            <a:off x="6771640" y="-848"/>
            <a:ext cx="5521960" cy="6858000"/>
          </a:xfrm>
          <a:prstGeom prst="trapezoid">
            <a:avLst>
              <a:gd name="adj" fmla="val 42030"/>
            </a:avLst>
          </a:prstGeom>
          <a:solidFill>
            <a:srgbClr val="FF7F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Picture Placeholder 6">
            <a:extLst>
              <a:ext uri="{FF2B5EF4-FFF2-40B4-BE49-F238E27FC236}">
                <a16:creationId xmlns:a16="http://schemas.microsoft.com/office/drawing/2014/main" id="{0A944427-0D9D-5F46-9110-BA3802EF1ED1}"/>
              </a:ext>
            </a:extLst>
          </p:cNvPr>
          <p:cNvSpPr>
            <a:spLocks noGrp="1"/>
          </p:cNvSpPr>
          <p:nvPr>
            <p:ph type="pic" sz="quarter" idx="10"/>
          </p:nvPr>
        </p:nvSpPr>
        <p:spPr>
          <a:xfrm>
            <a:off x="7417648" y="-481"/>
            <a:ext cx="4789127" cy="6864903"/>
          </a:xfrm>
          <a:custGeom>
            <a:avLst/>
            <a:gdLst>
              <a:gd name="connsiteX0" fmla="*/ 0 w 4995862"/>
              <a:gd name="connsiteY0" fmla="*/ 6842125 h 6842125"/>
              <a:gd name="connsiteX1" fmla="*/ 1248966 w 4995862"/>
              <a:gd name="connsiteY1" fmla="*/ 0 h 6842125"/>
              <a:gd name="connsiteX2" fmla="*/ 3746897 w 4995862"/>
              <a:gd name="connsiteY2" fmla="*/ 0 h 6842125"/>
              <a:gd name="connsiteX3" fmla="*/ 4995862 w 4995862"/>
              <a:gd name="connsiteY3" fmla="*/ 6842125 h 6842125"/>
              <a:gd name="connsiteX4" fmla="*/ 0 w 4995862"/>
              <a:gd name="connsiteY4" fmla="*/ 6842125 h 6842125"/>
              <a:gd name="connsiteX0" fmla="*/ 0 w 4995862"/>
              <a:gd name="connsiteY0" fmla="*/ 6842125 h 6842125"/>
              <a:gd name="connsiteX1" fmla="*/ 227688 w 4995862"/>
              <a:gd name="connsiteY1" fmla="*/ 11875 h 6842125"/>
              <a:gd name="connsiteX2" fmla="*/ 3746897 w 4995862"/>
              <a:gd name="connsiteY2" fmla="*/ 0 h 6842125"/>
              <a:gd name="connsiteX3" fmla="*/ 4995862 w 4995862"/>
              <a:gd name="connsiteY3" fmla="*/ 6842125 h 6842125"/>
              <a:gd name="connsiteX4" fmla="*/ 0 w 4995862"/>
              <a:gd name="connsiteY4" fmla="*/ 6842125 h 6842125"/>
              <a:gd name="connsiteX0" fmla="*/ 1660488 w 4768174"/>
              <a:gd name="connsiteY0" fmla="*/ 6842125 h 6842125"/>
              <a:gd name="connsiteX1" fmla="*/ 0 w 4768174"/>
              <a:gd name="connsiteY1" fmla="*/ 11875 h 6842125"/>
              <a:gd name="connsiteX2" fmla="*/ 3519209 w 4768174"/>
              <a:gd name="connsiteY2" fmla="*/ 0 h 6842125"/>
              <a:gd name="connsiteX3" fmla="*/ 4768174 w 4768174"/>
              <a:gd name="connsiteY3" fmla="*/ 6842125 h 6842125"/>
              <a:gd name="connsiteX4" fmla="*/ 1660488 w 4768174"/>
              <a:gd name="connsiteY4" fmla="*/ 6842125 h 6842125"/>
              <a:gd name="connsiteX0" fmla="*/ 1660488 w 4768174"/>
              <a:gd name="connsiteY0" fmla="*/ 6830250 h 6830250"/>
              <a:gd name="connsiteX1" fmla="*/ 0 w 4768174"/>
              <a:gd name="connsiteY1" fmla="*/ 0 h 6830250"/>
              <a:gd name="connsiteX2" fmla="*/ 4754243 w 4768174"/>
              <a:gd name="connsiteY2" fmla="*/ 1 h 6830250"/>
              <a:gd name="connsiteX3" fmla="*/ 4768174 w 4768174"/>
              <a:gd name="connsiteY3" fmla="*/ 6830250 h 6830250"/>
              <a:gd name="connsiteX4" fmla="*/ 1660488 w 4768174"/>
              <a:gd name="connsiteY4" fmla="*/ 6830250 h 6830250"/>
              <a:gd name="connsiteX0" fmla="*/ 1666666 w 4774352"/>
              <a:gd name="connsiteY0" fmla="*/ 6842607 h 6842607"/>
              <a:gd name="connsiteX1" fmla="*/ 0 w 4774352"/>
              <a:gd name="connsiteY1" fmla="*/ 0 h 6842607"/>
              <a:gd name="connsiteX2" fmla="*/ 4760421 w 4774352"/>
              <a:gd name="connsiteY2" fmla="*/ 12358 h 6842607"/>
              <a:gd name="connsiteX3" fmla="*/ 4774352 w 4774352"/>
              <a:gd name="connsiteY3" fmla="*/ 6842607 h 6842607"/>
              <a:gd name="connsiteX4" fmla="*/ 1666666 w 4774352"/>
              <a:gd name="connsiteY4" fmla="*/ 6842607 h 6842607"/>
              <a:gd name="connsiteX0" fmla="*/ 1666666 w 4785836"/>
              <a:gd name="connsiteY0" fmla="*/ 6842607 h 6842607"/>
              <a:gd name="connsiteX1" fmla="*/ 0 w 4785836"/>
              <a:gd name="connsiteY1" fmla="*/ 0 h 6842607"/>
              <a:gd name="connsiteX2" fmla="*/ 4785134 w 4785836"/>
              <a:gd name="connsiteY2" fmla="*/ 1 h 6842607"/>
              <a:gd name="connsiteX3" fmla="*/ 4774352 w 4785836"/>
              <a:gd name="connsiteY3" fmla="*/ 6842607 h 6842607"/>
              <a:gd name="connsiteX4" fmla="*/ 1666666 w 4785836"/>
              <a:gd name="connsiteY4" fmla="*/ 6842607 h 6842607"/>
              <a:gd name="connsiteX0" fmla="*/ 1666666 w 4786709"/>
              <a:gd name="connsiteY0" fmla="*/ 6842607 h 6854964"/>
              <a:gd name="connsiteX1" fmla="*/ 0 w 4786709"/>
              <a:gd name="connsiteY1" fmla="*/ 0 h 6854964"/>
              <a:gd name="connsiteX2" fmla="*/ 4785134 w 4786709"/>
              <a:gd name="connsiteY2" fmla="*/ 1 h 6854964"/>
              <a:gd name="connsiteX3" fmla="*/ 4786709 w 4786709"/>
              <a:gd name="connsiteY3" fmla="*/ 6854964 h 6854964"/>
              <a:gd name="connsiteX4" fmla="*/ 1666666 w 4786709"/>
              <a:gd name="connsiteY4" fmla="*/ 6842607 h 6854964"/>
              <a:gd name="connsiteX0" fmla="*/ 1666666 w 4799066"/>
              <a:gd name="connsiteY0" fmla="*/ 6842607 h 6854964"/>
              <a:gd name="connsiteX1" fmla="*/ 0 w 4799066"/>
              <a:gd name="connsiteY1" fmla="*/ 0 h 6854964"/>
              <a:gd name="connsiteX2" fmla="*/ 4785134 w 4799066"/>
              <a:gd name="connsiteY2" fmla="*/ 1 h 6854964"/>
              <a:gd name="connsiteX3" fmla="*/ 4799066 w 4799066"/>
              <a:gd name="connsiteY3" fmla="*/ 6854964 h 6854964"/>
              <a:gd name="connsiteX4" fmla="*/ 1666666 w 4799066"/>
              <a:gd name="connsiteY4" fmla="*/ 6842607 h 6854964"/>
              <a:gd name="connsiteX0" fmla="*/ 1679022 w 4799066"/>
              <a:gd name="connsiteY0" fmla="*/ 6854964 h 6854964"/>
              <a:gd name="connsiteX1" fmla="*/ 0 w 4799066"/>
              <a:gd name="connsiteY1" fmla="*/ 0 h 6854964"/>
              <a:gd name="connsiteX2" fmla="*/ 4785134 w 4799066"/>
              <a:gd name="connsiteY2" fmla="*/ 1 h 6854964"/>
              <a:gd name="connsiteX3" fmla="*/ 4799066 w 4799066"/>
              <a:gd name="connsiteY3" fmla="*/ 6854964 h 6854964"/>
              <a:gd name="connsiteX4" fmla="*/ 1679022 w 4799066"/>
              <a:gd name="connsiteY4" fmla="*/ 6854964 h 6854964"/>
              <a:gd name="connsiteX0" fmla="*/ 1679022 w 4789127"/>
              <a:gd name="connsiteY0" fmla="*/ 6854964 h 6864903"/>
              <a:gd name="connsiteX1" fmla="*/ 0 w 4789127"/>
              <a:gd name="connsiteY1" fmla="*/ 0 h 6864903"/>
              <a:gd name="connsiteX2" fmla="*/ 4785134 w 4789127"/>
              <a:gd name="connsiteY2" fmla="*/ 1 h 6864903"/>
              <a:gd name="connsiteX3" fmla="*/ 4789127 w 4789127"/>
              <a:gd name="connsiteY3" fmla="*/ 6864903 h 6864903"/>
              <a:gd name="connsiteX4" fmla="*/ 1679022 w 4789127"/>
              <a:gd name="connsiteY4" fmla="*/ 6854964 h 6864903"/>
              <a:gd name="connsiteX0" fmla="*/ 1679022 w 4789127"/>
              <a:gd name="connsiteY0" fmla="*/ 6864903 h 6864903"/>
              <a:gd name="connsiteX1" fmla="*/ 0 w 4789127"/>
              <a:gd name="connsiteY1" fmla="*/ 0 h 6864903"/>
              <a:gd name="connsiteX2" fmla="*/ 4785134 w 4789127"/>
              <a:gd name="connsiteY2" fmla="*/ 1 h 6864903"/>
              <a:gd name="connsiteX3" fmla="*/ 4789127 w 4789127"/>
              <a:gd name="connsiteY3" fmla="*/ 6864903 h 6864903"/>
              <a:gd name="connsiteX4" fmla="*/ 1679022 w 4789127"/>
              <a:gd name="connsiteY4" fmla="*/ 6864903 h 68649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9127" h="6864903">
                <a:moveTo>
                  <a:pt x="1679022" y="6864903"/>
                </a:moveTo>
                <a:lnTo>
                  <a:pt x="0" y="0"/>
                </a:lnTo>
                <a:lnTo>
                  <a:pt x="4785134" y="1"/>
                </a:lnTo>
                <a:cubicBezTo>
                  <a:pt x="4789778" y="2276751"/>
                  <a:pt x="4784483" y="4588153"/>
                  <a:pt x="4789127" y="6864903"/>
                </a:cubicBezTo>
                <a:lnTo>
                  <a:pt x="1679022" y="6864903"/>
                </a:lnTo>
                <a:close/>
              </a:path>
            </a:pathLst>
          </a:custGeom>
          <a:ln>
            <a:noFill/>
          </a:ln>
        </p:spPr>
        <p:txBody>
          <a:bodyPr/>
          <a:lstStyle/>
          <a:p>
            <a:r>
              <a:rPr lang="en-US"/>
              <a:t>Click icon to add picture</a:t>
            </a:r>
            <a:endParaRPr lang="en-US" dirty="0"/>
          </a:p>
        </p:txBody>
      </p:sp>
    </p:spTree>
    <p:extLst>
      <p:ext uri="{BB962C8B-B14F-4D97-AF65-F5344CB8AC3E}">
        <p14:creationId xmlns:p14="http://schemas.microsoft.com/office/powerpoint/2010/main" val="355534222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Divider_No Photo">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BC03668-76DC-DA45-9847-D15DAAB6514E}"/>
              </a:ext>
            </a:extLst>
          </p:cNvPr>
          <p:cNvSpPr>
            <a:spLocks noGrp="1"/>
          </p:cNvSpPr>
          <p:nvPr>
            <p:ph type="ftr" sz="quarter" idx="11"/>
          </p:nvPr>
        </p:nvSpPr>
        <p:spPr/>
        <p:txBody>
          <a:bodyPr/>
          <a:lstStyle/>
          <a:p>
            <a:endParaRPr lang="fr-FR" dirty="0"/>
          </a:p>
        </p:txBody>
      </p:sp>
      <p:sp>
        <p:nvSpPr>
          <p:cNvPr id="6" name="Slide Number Placeholder 5">
            <a:extLst>
              <a:ext uri="{FF2B5EF4-FFF2-40B4-BE49-F238E27FC236}">
                <a16:creationId xmlns:a16="http://schemas.microsoft.com/office/drawing/2014/main" id="{01F6D97B-BD88-9746-A448-E8C4D9E5D754}"/>
              </a:ext>
            </a:extLst>
          </p:cNvPr>
          <p:cNvSpPr>
            <a:spLocks noGrp="1"/>
          </p:cNvSpPr>
          <p:nvPr>
            <p:ph type="sldNum" sz="quarter" idx="12"/>
          </p:nvPr>
        </p:nvSpPr>
        <p:spPr/>
        <p:txBody>
          <a:bodyPr/>
          <a:lstStyle/>
          <a:p>
            <a:fld id="{1D286E87-06E0-9846-A800-1701A33BD312}" type="slidenum">
              <a:rPr lang="fr-FR" smtClean="0"/>
              <a:pPr/>
              <a:t>‹#›</a:t>
            </a:fld>
            <a:endParaRPr lang="fr-FR" dirty="0"/>
          </a:p>
        </p:txBody>
      </p:sp>
      <p:sp>
        <p:nvSpPr>
          <p:cNvPr id="7" name="Rectangle 6">
            <a:extLst>
              <a:ext uri="{FF2B5EF4-FFF2-40B4-BE49-F238E27FC236}">
                <a16:creationId xmlns:a16="http://schemas.microsoft.com/office/drawing/2014/main" id="{1E19AFE9-267A-1646-AE5B-69C8EE0845F2}"/>
              </a:ext>
            </a:extLst>
          </p:cNvPr>
          <p:cNvSpPr/>
          <p:nvPr/>
        </p:nvSpPr>
        <p:spPr>
          <a:xfrm>
            <a:off x="76200" y="0"/>
            <a:ext cx="11734800" cy="177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D8416F-7979-6749-B334-63B4BD8ADAD2}"/>
              </a:ext>
            </a:extLst>
          </p:cNvPr>
          <p:cNvSpPr>
            <a:spLocks noGrp="1"/>
          </p:cNvSpPr>
          <p:nvPr>
            <p:ph type="title"/>
          </p:nvPr>
        </p:nvSpPr>
        <p:spPr>
          <a:xfrm>
            <a:off x="831850" y="740729"/>
            <a:ext cx="10515600" cy="2852737"/>
          </a:xfrm>
        </p:spPr>
        <p:txBody>
          <a:bodyPr anchor="b">
            <a:normAutofit/>
          </a:bodyPr>
          <a:lstStyle>
            <a:lvl1pPr>
              <a:lnSpc>
                <a:spcPts val="4400"/>
              </a:lnSpc>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9909F22-2591-5742-AAC5-B47BDEB185BC}"/>
              </a:ext>
            </a:extLst>
          </p:cNvPr>
          <p:cNvSpPr>
            <a:spLocks noGrp="1"/>
          </p:cNvSpPr>
          <p:nvPr>
            <p:ph type="body" idx="1"/>
          </p:nvPr>
        </p:nvSpPr>
        <p:spPr>
          <a:xfrm>
            <a:off x="831850" y="362045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1299280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Divider_Photo">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BC03668-76DC-DA45-9847-D15DAAB6514E}"/>
              </a:ext>
            </a:extLst>
          </p:cNvPr>
          <p:cNvSpPr>
            <a:spLocks noGrp="1"/>
          </p:cNvSpPr>
          <p:nvPr>
            <p:ph type="ftr" sz="quarter" idx="11"/>
          </p:nvPr>
        </p:nvSpPr>
        <p:spPr/>
        <p:txBody>
          <a:bodyPr/>
          <a:lstStyle/>
          <a:p>
            <a:endParaRPr lang="fr-FR" dirty="0"/>
          </a:p>
        </p:txBody>
      </p:sp>
      <p:sp>
        <p:nvSpPr>
          <p:cNvPr id="6" name="Slide Number Placeholder 5">
            <a:extLst>
              <a:ext uri="{FF2B5EF4-FFF2-40B4-BE49-F238E27FC236}">
                <a16:creationId xmlns:a16="http://schemas.microsoft.com/office/drawing/2014/main" id="{01F6D97B-BD88-9746-A448-E8C4D9E5D754}"/>
              </a:ext>
            </a:extLst>
          </p:cNvPr>
          <p:cNvSpPr>
            <a:spLocks noGrp="1"/>
          </p:cNvSpPr>
          <p:nvPr>
            <p:ph type="sldNum" sz="quarter" idx="12"/>
          </p:nvPr>
        </p:nvSpPr>
        <p:spPr/>
        <p:txBody>
          <a:bodyPr/>
          <a:lstStyle/>
          <a:p>
            <a:fld id="{1D286E87-06E0-9846-A800-1701A33BD312}" type="slidenum">
              <a:rPr lang="fr-FR" smtClean="0"/>
              <a:pPr/>
              <a:t>‹#›</a:t>
            </a:fld>
            <a:endParaRPr lang="fr-FR" dirty="0"/>
          </a:p>
        </p:txBody>
      </p:sp>
      <p:sp>
        <p:nvSpPr>
          <p:cNvPr id="2" name="Title 1">
            <a:extLst>
              <a:ext uri="{FF2B5EF4-FFF2-40B4-BE49-F238E27FC236}">
                <a16:creationId xmlns:a16="http://schemas.microsoft.com/office/drawing/2014/main" id="{CFD8416F-7979-6749-B334-63B4BD8ADAD2}"/>
              </a:ext>
            </a:extLst>
          </p:cNvPr>
          <p:cNvSpPr>
            <a:spLocks noGrp="1"/>
          </p:cNvSpPr>
          <p:nvPr>
            <p:ph type="title"/>
          </p:nvPr>
        </p:nvSpPr>
        <p:spPr>
          <a:xfrm>
            <a:off x="831850" y="740729"/>
            <a:ext cx="6180084" cy="2852737"/>
          </a:xfrm>
        </p:spPr>
        <p:txBody>
          <a:bodyPr anchor="b">
            <a:normAutofit/>
          </a:bodyPr>
          <a:lstStyle>
            <a:lvl1pPr>
              <a:lnSpc>
                <a:spcPts val="4400"/>
              </a:lnSpc>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9909F22-2591-5742-AAC5-B47BDEB185BC}"/>
              </a:ext>
            </a:extLst>
          </p:cNvPr>
          <p:cNvSpPr>
            <a:spLocks noGrp="1"/>
          </p:cNvSpPr>
          <p:nvPr>
            <p:ph type="body" idx="1"/>
          </p:nvPr>
        </p:nvSpPr>
        <p:spPr>
          <a:xfrm>
            <a:off x="831850" y="3620454"/>
            <a:ext cx="704215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Trapezoid 7">
            <a:extLst>
              <a:ext uri="{FF2B5EF4-FFF2-40B4-BE49-F238E27FC236}">
                <a16:creationId xmlns:a16="http://schemas.microsoft.com/office/drawing/2014/main" id="{CB9FA14E-73C0-C94A-84EC-391B43DD2F13}"/>
              </a:ext>
            </a:extLst>
          </p:cNvPr>
          <p:cNvSpPr/>
          <p:nvPr/>
        </p:nvSpPr>
        <p:spPr>
          <a:xfrm flipV="1">
            <a:off x="6771640" y="-848"/>
            <a:ext cx="5521960" cy="6858000"/>
          </a:xfrm>
          <a:prstGeom prst="trapezoid">
            <a:avLst>
              <a:gd name="adj" fmla="val 42030"/>
            </a:avLst>
          </a:prstGeom>
          <a:solidFill>
            <a:srgbClr val="36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6">
            <a:extLst>
              <a:ext uri="{FF2B5EF4-FFF2-40B4-BE49-F238E27FC236}">
                <a16:creationId xmlns:a16="http://schemas.microsoft.com/office/drawing/2014/main" id="{946042FC-2D92-DD4D-A848-29628EA04312}"/>
              </a:ext>
            </a:extLst>
          </p:cNvPr>
          <p:cNvSpPr>
            <a:spLocks noGrp="1"/>
          </p:cNvSpPr>
          <p:nvPr>
            <p:ph type="pic" sz="quarter" idx="10"/>
          </p:nvPr>
        </p:nvSpPr>
        <p:spPr>
          <a:xfrm>
            <a:off x="7417648" y="-481"/>
            <a:ext cx="4786025" cy="6874842"/>
          </a:xfrm>
          <a:custGeom>
            <a:avLst/>
            <a:gdLst>
              <a:gd name="connsiteX0" fmla="*/ 0 w 4995862"/>
              <a:gd name="connsiteY0" fmla="*/ 6842125 h 6842125"/>
              <a:gd name="connsiteX1" fmla="*/ 1248966 w 4995862"/>
              <a:gd name="connsiteY1" fmla="*/ 0 h 6842125"/>
              <a:gd name="connsiteX2" fmla="*/ 3746897 w 4995862"/>
              <a:gd name="connsiteY2" fmla="*/ 0 h 6842125"/>
              <a:gd name="connsiteX3" fmla="*/ 4995862 w 4995862"/>
              <a:gd name="connsiteY3" fmla="*/ 6842125 h 6842125"/>
              <a:gd name="connsiteX4" fmla="*/ 0 w 4995862"/>
              <a:gd name="connsiteY4" fmla="*/ 6842125 h 6842125"/>
              <a:gd name="connsiteX0" fmla="*/ 0 w 4995862"/>
              <a:gd name="connsiteY0" fmla="*/ 6842125 h 6842125"/>
              <a:gd name="connsiteX1" fmla="*/ 227688 w 4995862"/>
              <a:gd name="connsiteY1" fmla="*/ 11875 h 6842125"/>
              <a:gd name="connsiteX2" fmla="*/ 3746897 w 4995862"/>
              <a:gd name="connsiteY2" fmla="*/ 0 h 6842125"/>
              <a:gd name="connsiteX3" fmla="*/ 4995862 w 4995862"/>
              <a:gd name="connsiteY3" fmla="*/ 6842125 h 6842125"/>
              <a:gd name="connsiteX4" fmla="*/ 0 w 4995862"/>
              <a:gd name="connsiteY4" fmla="*/ 6842125 h 6842125"/>
              <a:gd name="connsiteX0" fmla="*/ 1660488 w 4768174"/>
              <a:gd name="connsiteY0" fmla="*/ 6842125 h 6842125"/>
              <a:gd name="connsiteX1" fmla="*/ 0 w 4768174"/>
              <a:gd name="connsiteY1" fmla="*/ 11875 h 6842125"/>
              <a:gd name="connsiteX2" fmla="*/ 3519209 w 4768174"/>
              <a:gd name="connsiteY2" fmla="*/ 0 h 6842125"/>
              <a:gd name="connsiteX3" fmla="*/ 4768174 w 4768174"/>
              <a:gd name="connsiteY3" fmla="*/ 6842125 h 6842125"/>
              <a:gd name="connsiteX4" fmla="*/ 1660488 w 4768174"/>
              <a:gd name="connsiteY4" fmla="*/ 6842125 h 6842125"/>
              <a:gd name="connsiteX0" fmla="*/ 1660488 w 4768174"/>
              <a:gd name="connsiteY0" fmla="*/ 6830250 h 6830250"/>
              <a:gd name="connsiteX1" fmla="*/ 0 w 4768174"/>
              <a:gd name="connsiteY1" fmla="*/ 0 h 6830250"/>
              <a:gd name="connsiteX2" fmla="*/ 4754243 w 4768174"/>
              <a:gd name="connsiteY2" fmla="*/ 1 h 6830250"/>
              <a:gd name="connsiteX3" fmla="*/ 4768174 w 4768174"/>
              <a:gd name="connsiteY3" fmla="*/ 6830250 h 6830250"/>
              <a:gd name="connsiteX4" fmla="*/ 1660488 w 4768174"/>
              <a:gd name="connsiteY4" fmla="*/ 6830250 h 6830250"/>
              <a:gd name="connsiteX0" fmla="*/ 1666666 w 4774352"/>
              <a:gd name="connsiteY0" fmla="*/ 6842607 h 6842607"/>
              <a:gd name="connsiteX1" fmla="*/ 0 w 4774352"/>
              <a:gd name="connsiteY1" fmla="*/ 0 h 6842607"/>
              <a:gd name="connsiteX2" fmla="*/ 4760421 w 4774352"/>
              <a:gd name="connsiteY2" fmla="*/ 12358 h 6842607"/>
              <a:gd name="connsiteX3" fmla="*/ 4774352 w 4774352"/>
              <a:gd name="connsiteY3" fmla="*/ 6842607 h 6842607"/>
              <a:gd name="connsiteX4" fmla="*/ 1666666 w 4774352"/>
              <a:gd name="connsiteY4" fmla="*/ 6842607 h 6842607"/>
              <a:gd name="connsiteX0" fmla="*/ 1666666 w 4785836"/>
              <a:gd name="connsiteY0" fmla="*/ 6842607 h 6842607"/>
              <a:gd name="connsiteX1" fmla="*/ 0 w 4785836"/>
              <a:gd name="connsiteY1" fmla="*/ 0 h 6842607"/>
              <a:gd name="connsiteX2" fmla="*/ 4785134 w 4785836"/>
              <a:gd name="connsiteY2" fmla="*/ 1 h 6842607"/>
              <a:gd name="connsiteX3" fmla="*/ 4774352 w 4785836"/>
              <a:gd name="connsiteY3" fmla="*/ 6842607 h 6842607"/>
              <a:gd name="connsiteX4" fmla="*/ 1666666 w 4785836"/>
              <a:gd name="connsiteY4" fmla="*/ 6842607 h 6842607"/>
              <a:gd name="connsiteX0" fmla="*/ 1666666 w 4786709"/>
              <a:gd name="connsiteY0" fmla="*/ 6842607 h 6854964"/>
              <a:gd name="connsiteX1" fmla="*/ 0 w 4786709"/>
              <a:gd name="connsiteY1" fmla="*/ 0 h 6854964"/>
              <a:gd name="connsiteX2" fmla="*/ 4785134 w 4786709"/>
              <a:gd name="connsiteY2" fmla="*/ 1 h 6854964"/>
              <a:gd name="connsiteX3" fmla="*/ 4786709 w 4786709"/>
              <a:gd name="connsiteY3" fmla="*/ 6854964 h 6854964"/>
              <a:gd name="connsiteX4" fmla="*/ 1666666 w 4786709"/>
              <a:gd name="connsiteY4" fmla="*/ 6842607 h 6854964"/>
              <a:gd name="connsiteX0" fmla="*/ 1666666 w 4799066"/>
              <a:gd name="connsiteY0" fmla="*/ 6842607 h 6854964"/>
              <a:gd name="connsiteX1" fmla="*/ 0 w 4799066"/>
              <a:gd name="connsiteY1" fmla="*/ 0 h 6854964"/>
              <a:gd name="connsiteX2" fmla="*/ 4785134 w 4799066"/>
              <a:gd name="connsiteY2" fmla="*/ 1 h 6854964"/>
              <a:gd name="connsiteX3" fmla="*/ 4799066 w 4799066"/>
              <a:gd name="connsiteY3" fmla="*/ 6854964 h 6854964"/>
              <a:gd name="connsiteX4" fmla="*/ 1666666 w 4799066"/>
              <a:gd name="connsiteY4" fmla="*/ 6842607 h 6854964"/>
              <a:gd name="connsiteX0" fmla="*/ 1679022 w 4799066"/>
              <a:gd name="connsiteY0" fmla="*/ 6854964 h 6854964"/>
              <a:gd name="connsiteX1" fmla="*/ 0 w 4799066"/>
              <a:gd name="connsiteY1" fmla="*/ 0 h 6854964"/>
              <a:gd name="connsiteX2" fmla="*/ 4785134 w 4799066"/>
              <a:gd name="connsiteY2" fmla="*/ 1 h 6854964"/>
              <a:gd name="connsiteX3" fmla="*/ 4799066 w 4799066"/>
              <a:gd name="connsiteY3" fmla="*/ 6854964 h 6854964"/>
              <a:gd name="connsiteX4" fmla="*/ 1679022 w 4799066"/>
              <a:gd name="connsiteY4" fmla="*/ 6854964 h 6854964"/>
              <a:gd name="connsiteX0" fmla="*/ 1688962 w 4799066"/>
              <a:gd name="connsiteY0" fmla="*/ 6874842 h 6874842"/>
              <a:gd name="connsiteX1" fmla="*/ 0 w 4799066"/>
              <a:gd name="connsiteY1" fmla="*/ 0 h 6874842"/>
              <a:gd name="connsiteX2" fmla="*/ 4785134 w 4799066"/>
              <a:gd name="connsiteY2" fmla="*/ 1 h 6874842"/>
              <a:gd name="connsiteX3" fmla="*/ 4799066 w 4799066"/>
              <a:gd name="connsiteY3" fmla="*/ 6854964 h 6874842"/>
              <a:gd name="connsiteX4" fmla="*/ 1688962 w 4799066"/>
              <a:gd name="connsiteY4" fmla="*/ 6874842 h 6874842"/>
              <a:gd name="connsiteX0" fmla="*/ 1688962 w 4786025"/>
              <a:gd name="connsiteY0" fmla="*/ 6874842 h 6874842"/>
              <a:gd name="connsiteX1" fmla="*/ 0 w 4786025"/>
              <a:gd name="connsiteY1" fmla="*/ 0 h 6874842"/>
              <a:gd name="connsiteX2" fmla="*/ 4785134 w 4786025"/>
              <a:gd name="connsiteY2" fmla="*/ 1 h 6874842"/>
              <a:gd name="connsiteX3" fmla="*/ 4779188 w 4786025"/>
              <a:gd name="connsiteY3" fmla="*/ 6874842 h 6874842"/>
              <a:gd name="connsiteX4" fmla="*/ 1688962 w 4786025"/>
              <a:gd name="connsiteY4" fmla="*/ 6874842 h 6874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6025" h="6874842">
                <a:moveTo>
                  <a:pt x="1688962" y="6874842"/>
                </a:moveTo>
                <a:lnTo>
                  <a:pt x="0" y="0"/>
                </a:lnTo>
                <a:lnTo>
                  <a:pt x="4785134" y="1"/>
                </a:lnTo>
                <a:cubicBezTo>
                  <a:pt x="4789778" y="2276751"/>
                  <a:pt x="4774544" y="4598092"/>
                  <a:pt x="4779188" y="6874842"/>
                </a:cubicBezTo>
                <a:lnTo>
                  <a:pt x="1688962" y="6874842"/>
                </a:lnTo>
                <a:close/>
              </a:path>
            </a:pathLst>
          </a:custGeom>
          <a:ln>
            <a:noFill/>
          </a:ln>
        </p:spPr>
        <p:txBody>
          <a:bodyPr/>
          <a:lstStyle/>
          <a:p>
            <a:r>
              <a:rPr lang="en-US"/>
              <a:t>Click icon to add picture</a:t>
            </a:r>
            <a:endParaRPr lang="en-US" dirty="0"/>
          </a:p>
        </p:txBody>
      </p:sp>
    </p:spTree>
    <p:extLst>
      <p:ext uri="{BB962C8B-B14F-4D97-AF65-F5344CB8AC3E}">
        <p14:creationId xmlns:p14="http://schemas.microsoft.com/office/powerpoint/2010/main" val="53340869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8341D7-3558-9447-BD1D-BE7615DAAFD2}"/>
              </a:ext>
            </a:extLst>
          </p:cNvPr>
          <p:cNvSpPr>
            <a:spLocks noGrp="1"/>
          </p:cNvSpPr>
          <p:nvPr>
            <p:ph type="sldNum" sz="quarter" idx="12"/>
          </p:nvPr>
        </p:nvSpPr>
        <p:spPr>
          <a:xfrm>
            <a:off x="381000" y="6356350"/>
            <a:ext cx="1041400" cy="365125"/>
          </a:xfrm>
        </p:spPr>
        <p:txBody>
          <a:bodyPr/>
          <a:lstStyle/>
          <a:p>
            <a:fld id="{1D286E87-06E0-9846-A800-1701A33BD312}" type="slidenum">
              <a:rPr lang="fr-FR" smtClean="0"/>
              <a:pPr/>
              <a:t>‹#›</a:t>
            </a:fld>
            <a:endParaRPr lang="fr-FR" dirty="0"/>
          </a:p>
        </p:txBody>
      </p:sp>
      <p:sp>
        <p:nvSpPr>
          <p:cNvPr id="2" name="Title 1">
            <a:extLst>
              <a:ext uri="{FF2B5EF4-FFF2-40B4-BE49-F238E27FC236}">
                <a16:creationId xmlns:a16="http://schemas.microsoft.com/office/drawing/2014/main" id="{42516A8D-61A7-AE42-BCAD-BA36C055A7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D4436B-241D-004F-AD6A-BD3B66806678}"/>
              </a:ext>
            </a:extLst>
          </p:cNvPr>
          <p:cNvSpPr>
            <a:spLocks noGrp="1"/>
          </p:cNvSpPr>
          <p:nvPr>
            <p:ph idx="1"/>
          </p:nvPr>
        </p:nvSpPr>
        <p:spPr/>
        <p:txBody>
          <a:bodyPr/>
          <a:lstStyle>
            <a:lvl1pPr marL="228600" indent="-228600">
              <a:buFont typeface="Wingdings" pitchFamily="2" charset="2"/>
              <a:buChar char="§"/>
              <a:defRPr sz="280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F43F33D0-7355-D54C-835C-74AEF978FC91}"/>
              </a:ext>
            </a:extLst>
          </p:cNvPr>
          <p:cNvSpPr>
            <a:spLocks noGrp="1"/>
          </p:cNvSpPr>
          <p:nvPr>
            <p:ph type="ftr" sz="quarter" idx="11"/>
          </p:nvPr>
        </p:nvSpPr>
        <p:spPr>
          <a:xfrm>
            <a:off x="1590040" y="6356350"/>
            <a:ext cx="4114800" cy="365125"/>
          </a:xfrm>
        </p:spPr>
        <p:txBody>
          <a:bodyPr/>
          <a:lstStyle/>
          <a:p>
            <a:endParaRPr lang="fr-FR" dirty="0"/>
          </a:p>
        </p:txBody>
      </p:sp>
      <p:cxnSp>
        <p:nvCxnSpPr>
          <p:cNvPr id="8" name="Straight Connector 7">
            <a:extLst>
              <a:ext uri="{FF2B5EF4-FFF2-40B4-BE49-F238E27FC236}">
                <a16:creationId xmlns:a16="http://schemas.microsoft.com/office/drawing/2014/main" id="{023901FF-5E2C-4945-8ABE-98FC9CE659C6}"/>
              </a:ext>
            </a:extLst>
          </p:cNvPr>
          <p:cNvCxnSpPr>
            <a:cxnSpLocks/>
          </p:cNvCxnSpPr>
          <p:nvPr/>
        </p:nvCxnSpPr>
        <p:spPr>
          <a:xfrm>
            <a:off x="370840" y="1463040"/>
            <a:ext cx="11303000" cy="0"/>
          </a:xfrm>
          <a:prstGeom prst="line">
            <a:avLst/>
          </a:prstGeom>
          <a:ln w="19050">
            <a:solidFill>
              <a:srgbClr val="D9D9D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28DF95D-98A7-FB4D-8FEC-EE73DA889C3C}"/>
              </a:ext>
            </a:extLst>
          </p:cNvPr>
          <p:cNvCxnSpPr>
            <a:cxnSpLocks/>
          </p:cNvCxnSpPr>
          <p:nvPr/>
        </p:nvCxnSpPr>
        <p:spPr>
          <a:xfrm>
            <a:off x="370840" y="284480"/>
            <a:ext cx="11303000" cy="0"/>
          </a:xfrm>
          <a:prstGeom prst="line">
            <a:avLst/>
          </a:prstGeom>
          <a:ln w="19050">
            <a:solidFill>
              <a:srgbClr val="D9D9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395434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53D4741E-9CE0-544B-9697-1CEFFB7C8145}"/>
              </a:ext>
            </a:extLst>
          </p:cNvPr>
          <p:cNvSpPr>
            <a:spLocks noGrp="1"/>
          </p:cNvSpPr>
          <p:nvPr>
            <p:ph type="sldNum" sz="quarter" idx="12"/>
          </p:nvPr>
        </p:nvSpPr>
        <p:spPr/>
        <p:txBody>
          <a:bodyPr/>
          <a:lstStyle/>
          <a:p>
            <a:fld id="{1D286E87-06E0-9846-A800-1701A33BD312}" type="slidenum">
              <a:rPr lang="fr-FR" smtClean="0"/>
              <a:pPr/>
              <a:t>‹#›</a:t>
            </a:fld>
            <a:endParaRPr lang="fr-FR" dirty="0"/>
          </a:p>
        </p:txBody>
      </p:sp>
      <p:sp>
        <p:nvSpPr>
          <p:cNvPr id="2" name="Title 1">
            <a:extLst>
              <a:ext uri="{FF2B5EF4-FFF2-40B4-BE49-F238E27FC236}">
                <a16:creationId xmlns:a16="http://schemas.microsoft.com/office/drawing/2014/main" id="{70896D38-6D29-3D48-9D76-818A61AFB9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4F2D64-FEC6-3140-A56C-22B5BF9E8325}"/>
              </a:ext>
            </a:extLst>
          </p:cNvPr>
          <p:cNvSpPr>
            <a:spLocks noGrp="1"/>
          </p:cNvSpPr>
          <p:nvPr>
            <p:ph sz="half" idx="1"/>
          </p:nvPr>
        </p:nvSpPr>
        <p:spPr>
          <a:xfrm>
            <a:off x="381000" y="1825625"/>
            <a:ext cx="5638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AEB5D4-7775-1B46-949E-CA028ADEE212}"/>
              </a:ext>
            </a:extLst>
          </p:cNvPr>
          <p:cNvSpPr>
            <a:spLocks noGrp="1"/>
          </p:cNvSpPr>
          <p:nvPr>
            <p:ph sz="half" idx="2"/>
          </p:nvPr>
        </p:nvSpPr>
        <p:spPr>
          <a:xfrm>
            <a:off x="6172200" y="1825625"/>
            <a:ext cx="55016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AB9C01A-6310-AD47-84C8-C8501B8F9884}"/>
              </a:ext>
            </a:extLst>
          </p:cNvPr>
          <p:cNvSpPr>
            <a:spLocks noGrp="1"/>
          </p:cNvSpPr>
          <p:nvPr>
            <p:ph type="ftr" sz="quarter" idx="11"/>
          </p:nvPr>
        </p:nvSpPr>
        <p:spPr/>
        <p:txBody>
          <a:bodyPr/>
          <a:lstStyle/>
          <a:p>
            <a:endParaRPr lang="fr-FR" dirty="0"/>
          </a:p>
        </p:txBody>
      </p:sp>
      <p:cxnSp>
        <p:nvCxnSpPr>
          <p:cNvPr id="8" name="Straight Connector 7">
            <a:extLst>
              <a:ext uri="{FF2B5EF4-FFF2-40B4-BE49-F238E27FC236}">
                <a16:creationId xmlns:a16="http://schemas.microsoft.com/office/drawing/2014/main" id="{27A46CAD-F229-534D-9565-47C22913DFAB}"/>
              </a:ext>
            </a:extLst>
          </p:cNvPr>
          <p:cNvCxnSpPr>
            <a:cxnSpLocks/>
          </p:cNvCxnSpPr>
          <p:nvPr/>
        </p:nvCxnSpPr>
        <p:spPr>
          <a:xfrm>
            <a:off x="370840" y="1463040"/>
            <a:ext cx="11303000" cy="0"/>
          </a:xfrm>
          <a:prstGeom prst="line">
            <a:avLst/>
          </a:prstGeom>
          <a:ln w="19050">
            <a:solidFill>
              <a:srgbClr val="D9D9D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FC456FE-8453-504D-A746-41353F5EA224}"/>
              </a:ext>
            </a:extLst>
          </p:cNvPr>
          <p:cNvCxnSpPr>
            <a:cxnSpLocks/>
          </p:cNvCxnSpPr>
          <p:nvPr/>
        </p:nvCxnSpPr>
        <p:spPr>
          <a:xfrm>
            <a:off x="370840" y="284480"/>
            <a:ext cx="11303000" cy="0"/>
          </a:xfrm>
          <a:prstGeom prst="line">
            <a:avLst/>
          </a:prstGeom>
          <a:ln w="19050">
            <a:solidFill>
              <a:srgbClr val="D9D9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413323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A75E-9ABC-234D-A82F-FB7B4EAD240B}"/>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7F2483B-9145-C74B-87C1-260B1EE0821A}"/>
              </a:ext>
            </a:extLst>
          </p:cNvPr>
          <p:cNvSpPr>
            <a:spLocks noGrp="1"/>
          </p:cNvSpPr>
          <p:nvPr>
            <p:ph type="ftr" sz="quarter" idx="11"/>
          </p:nvPr>
        </p:nvSpPr>
        <p:spPr/>
        <p:txBody>
          <a:bodyPr/>
          <a:lstStyle/>
          <a:p>
            <a:endParaRPr lang="fr-FR" dirty="0"/>
          </a:p>
        </p:txBody>
      </p:sp>
      <p:sp>
        <p:nvSpPr>
          <p:cNvPr id="5" name="Slide Number Placeholder 4">
            <a:extLst>
              <a:ext uri="{FF2B5EF4-FFF2-40B4-BE49-F238E27FC236}">
                <a16:creationId xmlns:a16="http://schemas.microsoft.com/office/drawing/2014/main" id="{37C540D1-3478-334F-9952-7C51E13A60C9}"/>
              </a:ext>
            </a:extLst>
          </p:cNvPr>
          <p:cNvSpPr>
            <a:spLocks noGrp="1"/>
          </p:cNvSpPr>
          <p:nvPr>
            <p:ph type="sldNum" sz="quarter" idx="12"/>
          </p:nvPr>
        </p:nvSpPr>
        <p:spPr/>
        <p:txBody>
          <a:bodyPr/>
          <a:lstStyle/>
          <a:p>
            <a:fld id="{1D286E87-06E0-9846-A800-1701A33BD312}" type="slidenum">
              <a:rPr lang="fr-FR" smtClean="0"/>
              <a:pPr/>
              <a:t>‹#›</a:t>
            </a:fld>
            <a:endParaRPr lang="fr-FR" dirty="0"/>
          </a:p>
        </p:txBody>
      </p:sp>
      <p:cxnSp>
        <p:nvCxnSpPr>
          <p:cNvPr id="6" name="Straight Connector 5">
            <a:extLst>
              <a:ext uri="{FF2B5EF4-FFF2-40B4-BE49-F238E27FC236}">
                <a16:creationId xmlns:a16="http://schemas.microsoft.com/office/drawing/2014/main" id="{0BF12914-D457-CA48-BA0F-F325D28442E0}"/>
              </a:ext>
            </a:extLst>
          </p:cNvPr>
          <p:cNvCxnSpPr>
            <a:cxnSpLocks/>
          </p:cNvCxnSpPr>
          <p:nvPr/>
        </p:nvCxnSpPr>
        <p:spPr>
          <a:xfrm>
            <a:off x="370840" y="1463040"/>
            <a:ext cx="11303000" cy="0"/>
          </a:xfrm>
          <a:prstGeom prst="line">
            <a:avLst/>
          </a:prstGeom>
          <a:ln w="19050">
            <a:solidFill>
              <a:srgbClr val="D9D9D6"/>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803A401-CC17-EE4E-A470-020FB2A43990}"/>
              </a:ext>
            </a:extLst>
          </p:cNvPr>
          <p:cNvCxnSpPr>
            <a:cxnSpLocks/>
          </p:cNvCxnSpPr>
          <p:nvPr/>
        </p:nvCxnSpPr>
        <p:spPr>
          <a:xfrm>
            <a:off x="370840" y="284480"/>
            <a:ext cx="11303000" cy="0"/>
          </a:xfrm>
          <a:prstGeom prst="line">
            <a:avLst/>
          </a:prstGeom>
          <a:ln w="19050">
            <a:solidFill>
              <a:srgbClr val="D9D9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75655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5E9175A0-A591-4542-A7AF-AE562DD35703}"/>
              </a:ext>
            </a:extLst>
          </p:cNvPr>
          <p:cNvSpPr>
            <a:spLocks noGrp="1"/>
          </p:cNvSpPr>
          <p:nvPr>
            <p:ph type="sldNum" sz="quarter" idx="12"/>
          </p:nvPr>
        </p:nvSpPr>
        <p:spPr/>
        <p:txBody>
          <a:bodyPr/>
          <a:lstStyle/>
          <a:p>
            <a:fld id="{1D286E87-06E0-9846-A800-1701A33BD312}" type="slidenum">
              <a:rPr lang="fr-FR" smtClean="0"/>
              <a:pPr/>
              <a:t>‹#›</a:t>
            </a:fld>
            <a:endParaRPr lang="fr-FR" dirty="0"/>
          </a:p>
        </p:txBody>
      </p:sp>
      <p:sp>
        <p:nvSpPr>
          <p:cNvPr id="8" name="Footer Placeholder 7">
            <a:extLst>
              <a:ext uri="{FF2B5EF4-FFF2-40B4-BE49-F238E27FC236}">
                <a16:creationId xmlns:a16="http://schemas.microsoft.com/office/drawing/2014/main" id="{77435F5F-69DE-7141-82F0-CC8FCABB4C53}"/>
              </a:ext>
            </a:extLst>
          </p:cNvPr>
          <p:cNvSpPr>
            <a:spLocks noGrp="1"/>
          </p:cNvSpPr>
          <p:nvPr>
            <p:ph type="ftr" sz="quarter" idx="11"/>
          </p:nvPr>
        </p:nvSpPr>
        <p:spPr/>
        <p:txBody>
          <a:bodyPr/>
          <a:lstStyle/>
          <a:p>
            <a:endParaRPr lang="fr-FR" dirty="0"/>
          </a:p>
        </p:txBody>
      </p:sp>
    </p:spTree>
    <p:extLst>
      <p:ext uri="{BB962C8B-B14F-4D97-AF65-F5344CB8AC3E}">
        <p14:creationId xmlns:p14="http://schemas.microsoft.com/office/powerpoint/2010/main" val="35746406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GB"/>
          </a:p>
        </p:txBody>
      </p:sp>
      <p:sp>
        <p:nvSpPr>
          <p:cNvPr id="14" name="Content Placeholder 12"/>
          <p:cNvSpPr>
            <a:spLocks noGrp="1"/>
          </p:cNvSpPr>
          <p:nvPr>
            <p:ph sz="quarter" idx="12"/>
          </p:nvPr>
        </p:nvSpPr>
        <p:spPr>
          <a:xfrm>
            <a:off x="423333" y="1344614"/>
            <a:ext cx="11277600" cy="5083175"/>
          </a:xfrm>
          <a:noFill/>
        </p:spPr>
        <p:txBody>
          <a:bodyPr/>
          <a:lstStyle>
            <a:lvl1pPr>
              <a:buClr>
                <a:srgbClr val="00B050"/>
              </a:buClr>
              <a:defRPr sz="2200" b="0">
                <a:solidFill>
                  <a:schemeClr val="tx1"/>
                </a:solidFill>
              </a:defRPr>
            </a:lvl1pPr>
            <a:lvl2pPr>
              <a:buClr>
                <a:srgbClr val="00B050"/>
              </a:buClr>
              <a:defRPr/>
            </a:lvl2pPr>
            <a:lvl3pPr>
              <a:buClr>
                <a:srgbClr val="00B050"/>
              </a:buClr>
              <a:defRPr/>
            </a:lvl3pPr>
            <a:lvl4pPr>
              <a:buClr>
                <a:srgbClr val="00B050"/>
              </a:buClr>
              <a:defRPr b="0"/>
            </a:lvl4pPr>
            <a:lvl5pPr>
              <a:buClr>
                <a:srgbClr val="00B050"/>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58025186"/>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image" Target="../media/image7.pn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descr="Icon&#10;&#10;Description automatically generated">
            <a:extLst>
              <a:ext uri="{FF2B5EF4-FFF2-40B4-BE49-F238E27FC236}">
                <a16:creationId xmlns:a16="http://schemas.microsoft.com/office/drawing/2014/main" id="{71D0F57D-2B48-2E42-B7FA-D435652C4959}"/>
              </a:ext>
            </a:extLst>
          </p:cNvPr>
          <p:cNvPicPr>
            <a:picLocks noChangeAspect="1"/>
          </p:cNvPicPr>
          <p:nvPr/>
        </p:nvPicPr>
        <p:blipFill>
          <a:blip r:embed="rId13"/>
          <a:stretch>
            <a:fillRect/>
          </a:stretch>
        </p:blipFill>
        <p:spPr>
          <a:xfrm>
            <a:off x="10185400" y="5791200"/>
            <a:ext cx="2006600" cy="1066800"/>
          </a:xfrm>
          <a:prstGeom prst="rect">
            <a:avLst/>
          </a:prstGeom>
        </p:spPr>
      </p:pic>
      <p:sp>
        <p:nvSpPr>
          <p:cNvPr id="2" name="Title Placeholder 1">
            <a:extLst>
              <a:ext uri="{FF2B5EF4-FFF2-40B4-BE49-F238E27FC236}">
                <a16:creationId xmlns:a16="http://schemas.microsoft.com/office/drawing/2014/main" id="{EB29D39D-DBA2-F645-9904-B744B421EBEE}"/>
              </a:ext>
            </a:extLst>
          </p:cNvPr>
          <p:cNvSpPr>
            <a:spLocks noGrp="1"/>
          </p:cNvSpPr>
          <p:nvPr>
            <p:ph type="title"/>
          </p:nvPr>
        </p:nvSpPr>
        <p:spPr>
          <a:xfrm>
            <a:off x="381000" y="365125"/>
            <a:ext cx="11303000" cy="102679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5DF90E2-288F-0A4B-85A4-357FD5C34B87}"/>
              </a:ext>
            </a:extLst>
          </p:cNvPr>
          <p:cNvSpPr>
            <a:spLocks noGrp="1"/>
          </p:cNvSpPr>
          <p:nvPr>
            <p:ph type="body" idx="1"/>
          </p:nvPr>
        </p:nvSpPr>
        <p:spPr>
          <a:xfrm>
            <a:off x="381000" y="1825625"/>
            <a:ext cx="11303000" cy="1538883"/>
          </a:xfrm>
          <a:prstGeom prst="rect">
            <a:avLst/>
          </a:prstGeom>
        </p:spPr>
        <p:txBody>
          <a:bodyPr vert="horz" lIns="91440" tIns="45720" rIns="91440" bIns="4572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DBB5BB91-F668-F349-A699-A97F9077EACD}"/>
              </a:ext>
            </a:extLst>
          </p:cNvPr>
          <p:cNvSpPr>
            <a:spLocks noGrp="1"/>
          </p:cNvSpPr>
          <p:nvPr>
            <p:ph type="ftr" sz="quarter" idx="3"/>
          </p:nvPr>
        </p:nvSpPr>
        <p:spPr>
          <a:xfrm>
            <a:off x="1590040" y="6356350"/>
            <a:ext cx="4114800" cy="365125"/>
          </a:xfrm>
          <a:prstGeom prst="rect">
            <a:avLst/>
          </a:prstGeom>
        </p:spPr>
        <p:txBody>
          <a:bodyPr vert="horz" lIns="91440" tIns="45720" rIns="91440" bIns="45720" rtlCol="0" anchor="ctr"/>
          <a:lstStyle>
            <a:lvl1pPr algn="l">
              <a:defRPr sz="1100" b="0">
                <a:solidFill>
                  <a:schemeClr val="tx1">
                    <a:tint val="75000"/>
                  </a:schemeClr>
                </a:solidFill>
                <a:latin typeface="Arial" panose="020B0604020202020204" pitchFamily="34" charset="0"/>
                <a:cs typeface="Arial" panose="020B0604020202020204" pitchFamily="34" charset="0"/>
              </a:defRPr>
            </a:lvl1pPr>
          </a:lstStyle>
          <a:p>
            <a:endParaRPr lang="fr-FR" dirty="0"/>
          </a:p>
        </p:txBody>
      </p:sp>
      <p:sp>
        <p:nvSpPr>
          <p:cNvPr id="6" name="Slide Number Placeholder 5">
            <a:extLst>
              <a:ext uri="{FF2B5EF4-FFF2-40B4-BE49-F238E27FC236}">
                <a16:creationId xmlns:a16="http://schemas.microsoft.com/office/drawing/2014/main" id="{E3CD93E1-64F8-354F-A137-0D4EEE33F9DB}"/>
              </a:ext>
            </a:extLst>
          </p:cNvPr>
          <p:cNvSpPr>
            <a:spLocks noGrp="1"/>
          </p:cNvSpPr>
          <p:nvPr>
            <p:ph type="sldNum" sz="quarter" idx="4"/>
          </p:nvPr>
        </p:nvSpPr>
        <p:spPr>
          <a:xfrm>
            <a:off x="381000" y="6356350"/>
            <a:ext cx="1092200" cy="365125"/>
          </a:xfrm>
          <a:prstGeom prst="rect">
            <a:avLst/>
          </a:prstGeom>
        </p:spPr>
        <p:txBody>
          <a:bodyPr vert="horz" lIns="91440" tIns="45720" rIns="91440" bIns="45720" rtlCol="0" anchor="ctr"/>
          <a:lstStyle>
            <a:lvl1pPr algn="l">
              <a:defRPr sz="1100" b="0">
                <a:solidFill>
                  <a:schemeClr val="tx1">
                    <a:tint val="75000"/>
                  </a:schemeClr>
                </a:solidFill>
                <a:latin typeface="Arial" panose="020B0604020202020204" pitchFamily="34" charset="0"/>
                <a:cs typeface="Arial" panose="020B0604020202020204" pitchFamily="34" charset="0"/>
              </a:defRPr>
            </a:lvl1pPr>
          </a:lstStyle>
          <a:p>
            <a:fld id="{1D286E87-06E0-9846-A800-1701A33BD312}" type="slidenum">
              <a:rPr lang="fr-FR" smtClean="0"/>
              <a:pPr/>
              <a:t>‹#›</a:t>
            </a:fld>
            <a:endParaRPr lang="fr-FR" dirty="0"/>
          </a:p>
        </p:txBody>
      </p:sp>
      <p:pic>
        <p:nvPicPr>
          <p:cNvPr id="4" name="Image 10">
            <a:extLst>
              <a:ext uri="{FF2B5EF4-FFF2-40B4-BE49-F238E27FC236}">
                <a16:creationId xmlns:a16="http://schemas.microsoft.com/office/drawing/2014/main" id="{E2C46663-9C73-939E-70AE-60CB85E946A9}"/>
              </a:ext>
            </a:extLst>
          </p:cNvPr>
          <p:cNvPicPr>
            <a:picLocks noChangeAspect="1"/>
          </p:cNvPicPr>
          <p:nvPr userDrawn="1"/>
        </p:nvPicPr>
        <p:blipFill>
          <a:blip r:embed="rId14"/>
          <a:stretch>
            <a:fillRect/>
          </a:stretch>
        </p:blipFill>
        <p:spPr>
          <a:xfrm>
            <a:off x="0" y="0"/>
            <a:ext cx="12192000" cy="6858000"/>
          </a:xfrm>
          <a:prstGeom prst="rect">
            <a:avLst/>
          </a:prstGeom>
        </p:spPr>
      </p:pic>
    </p:spTree>
    <p:extLst>
      <p:ext uri="{BB962C8B-B14F-4D97-AF65-F5344CB8AC3E}">
        <p14:creationId xmlns:p14="http://schemas.microsoft.com/office/powerpoint/2010/main" val="2675231150"/>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49" r:id="rId11"/>
  </p:sldLayoutIdLst>
  <p:hf hdr="0" ftr="0" dt="0"/>
  <p:txStyles>
    <p:titleStyle>
      <a:lvl1pPr marL="9525" indent="0" algn="l" defTabSz="914400" rtl="0" eaLnBrk="1" latinLnBrk="0" hangingPunct="1">
        <a:lnSpc>
          <a:spcPts val="3600"/>
        </a:lnSpc>
        <a:spcBef>
          <a:spcPct val="0"/>
        </a:spcBef>
        <a:buNone/>
        <a:tabLst/>
        <a:defRPr sz="3600" kern="1200">
          <a:solidFill>
            <a:srgbClr val="FF7F5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0"/>
        </a:spcBef>
        <a:buClr>
          <a:srgbClr val="004F71"/>
        </a:buClr>
        <a:buFont typeface="Wingdings" pitchFamily="2" charset="2"/>
        <a:buChar char="§"/>
        <a:defRPr sz="2400" b="1" kern="1200">
          <a:solidFill>
            <a:srgbClr val="004F7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0"/>
        </a:spcBef>
        <a:buFont typeface="Arial" panose="020B0604020202020204" pitchFamily="34" charset="0"/>
        <a:buChar char="•"/>
        <a:defRPr sz="2000" kern="1200">
          <a:solidFill>
            <a:srgbClr val="FF7F5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0"/>
        </a:spcBef>
        <a:buFont typeface="Arial" panose="020B0604020202020204" pitchFamily="34" charset="0"/>
        <a:buChar char="•"/>
        <a:defRPr sz="2000" kern="1200">
          <a:solidFill>
            <a:srgbClr val="368A96"/>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0"/>
        </a:spcBef>
        <a:buFont typeface="Arial" panose="020B0604020202020204" pitchFamily="34" charset="0"/>
        <a:buChar char="•"/>
        <a:defRPr sz="1400" kern="1200">
          <a:solidFill>
            <a:schemeClr val="bg1">
              <a:lumMod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4F71"/>
        </a:solidFill>
        <a:effectLst/>
      </p:bgPr>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71D0F57D-2B48-2E42-B7FA-D435652C4959}"/>
              </a:ext>
            </a:extLst>
          </p:cNvPr>
          <p:cNvPicPr>
            <a:picLocks noChangeAspect="1"/>
          </p:cNvPicPr>
          <p:nvPr/>
        </p:nvPicPr>
        <p:blipFill>
          <a:blip r:embed="rId10"/>
          <a:srcRect/>
          <a:stretch/>
        </p:blipFill>
        <p:spPr>
          <a:xfrm>
            <a:off x="10267372" y="5743742"/>
            <a:ext cx="1924627" cy="1114258"/>
          </a:xfrm>
          <a:prstGeom prst="rect">
            <a:avLst/>
          </a:prstGeom>
        </p:spPr>
      </p:pic>
      <p:sp>
        <p:nvSpPr>
          <p:cNvPr id="2" name="Title Placeholder 1">
            <a:extLst>
              <a:ext uri="{FF2B5EF4-FFF2-40B4-BE49-F238E27FC236}">
                <a16:creationId xmlns:a16="http://schemas.microsoft.com/office/drawing/2014/main" id="{EB29D39D-DBA2-F645-9904-B744B421EBEE}"/>
              </a:ext>
            </a:extLst>
          </p:cNvPr>
          <p:cNvSpPr>
            <a:spLocks noGrp="1"/>
          </p:cNvSpPr>
          <p:nvPr>
            <p:ph type="title"/>
          </p:nvPr>
        </p:nvSpPr>
        <p:spPr>
          <a:xfrm>
            <a:off x="381000" y="365125"/>
            <a:ext cx="11303000" cy="102679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5DF90E2-288F-0A4B-85A4-357FD5C34B87}"/>
              </a:ext>
            </a:extLst>
          </p:cNvPr>
          <p:cNvSpPr>
            <a:spLocks noGrp="1"/>
          </p:cNvSpPr>
          <p:nvPr>
            <p:ph type="body" idx="1"/>
          </p:nvPr>
        </p:nvSpPr>
        <p:spPr>
          <a:xfrm>
            <a:off x="381000" y="1825625"/>
            <a:ext cx="11303000" cy="1538883"/>
          </a:xfrm>
          <a:prstGeom prst="rect">
            <a:avLst/>
          </a:prstGeom>
        </p:spPr>
        <p:txBody>
          <a:bodyPr vert="horz" lIns="91440" tIns="45720" rIns="91440" bIns="4572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DBB5BB91-F668-F349-A699-A97F9077EACD}"/>
              </a:ext>
            </a:extLst>
          </p:cNvPr>
          <p:cNvSpPr>
            <a:spLocks noGrp="1"/>
          </p:cNvSpPr>
          <p:nvPr>
            <p:ph type="ftr" sz="quarter" idx="3"/>
          </p:nvPr>
        </p:nvSpPr>
        <p:spPr>
          <a:xfrm>
            <a:off x="1590040" y="6356350"/>
            <a:ext cx="4114800" cy="365125"/>
          </a:xfrm>
          <a:prstGeom prst="rect">
            <a:avLst/>
          </a:prstGeom>
        </p:spPr>
        <p:txBody>
          <a:bodyPr vert="horz" lIns="91440" tIns="45720" rIns="91440" bIns="45720" rtlCol="0" anchor="ctr"/>
          <a:lstStyle>
            <a:lvl1pPr algn="l">
              <a:defRPr sz="1100" b="0">
                <a:solidFill>
                  <a:srgbClr val="D9D9D6"/>
                </a:solidFill>
                <a:latin typeface="Arial" panose="020B0604020202020204" pitchFamily="34" charset="0"/>
                <a:cs typeface="Arial" panose="020B0604020202020204" pitchFamily="34" charset="0"/>
              </a:defRPr>
            </a:lvl1pPr>
          </a:lstStyle>
          <a:p>
            <a:r>
              <a:rPr lang="en-US" dirty="0"/>
              <a:t>Partnership for Vivax Elimination</a:t>
            </a:r>
          </a:p>
        </p:txBody>
      </p:sp>
      <p:sp>
        <p:nvSpPr>
          <p:cNvPr id="6" name="Slide Number Placeholder 5">
            <a:extLst>
              <a:ext uri="{FF2B5EF4-FFF2-40B4-BE49-F238E27FC236}">
                <a16:creationId xmlns:a16="http://schemas.microsoft.com/office/drawing/2014/main" id="{E3CD93E1-64F8-354F-A137-0D4EEE33F9DB}"/>
              </a:ext>
            </a:extLst>
          </p:cNvPr>
          <p:cNvSpPr>
            <a:spLocks noGrp="1"/>
          </p:cNvSpPr>
          <p:nvPr>
            <p:ph type="sldNum" sz="quarter" idx="4"/>
          </p:nvPr>
        </p:nvSpPr>
        <p:spPr>
          <a:xfrm>
            <a:off x="381000" y="6356350"/>
            <a:ext cx="1092200" cy="365125"/>
          </a:xfrm>
          <a:prstGeom prst="rect">
            <a:avLst/>
          </a:prstGeom>
        </p:spPr>
        <p:txBody>
          <a:bodyPr vert="horz" lIns="91440" tIns="45720" rIns="91440" bIns="45720" rtlCol="0" anchor="ctr"/>
          <a:lstStyle>
            <a:lvl1pPr algn="l">
              <a:defRPr sz="1100" b="0">
                <a:solidFill>
                  <a:srgbClr val="D9D9D6"/>
                </a:solidFill>
                <a:latin typeface="Arial" panose="020B0604020202020204" pitchFamily="34" charset="0"/>
                <a:cs typeface="Arial" panose="020B0604020202020204" pitchFamily="34" charset="0"/>
              </a:defRPr>
            </a:lvl1pPr>
          </a:lstStyle>
          <a:p>
            <a:fld id="{70543B31-20F9-C04C-96D1-5D3BBCCF9BC9}" type="slidenum">
              <a:rPr lang="en-US" smtClean="0"/>
              <a:pPr/>
              <a:t>‹#›</a:t>
            </a:fld>
            <a:endParaRPr lang="en-US" dirty="0"/>
          </a:p>
        </p:txBody>
      </p:sp>
    </p:spTree>
    <p:extLst>
      <p:ext uri="{BB962C8B-B14F-4D97-AF65-F5344CB8AC3E}">
        <p14:creationId xmlns:p14="http://schemas.microsoft.com/office/powerpoint/2010/main" val="154382083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Lst>
  <p:hf hdr="0" dt="0"/>
  <p:txStyles>
    <p:titleStyle>
      <a:lvl1pPr marL="9525" indent="0" algn="l" defTabSz="914400" rtl="0" eaLnBrk="1" latinLnBrk="0" hangingPunct="1">
        <a:lnSpc>
          <a:spcPts val="3600"/>
        </a:lnSpc>
        <a:spcBef>
          <a:spcPct val="0"/>
        </a:spcBef>
        <a:buNone/>
        <a:tabLst/>
        <a:defRPr sz="3600" kern="1200">
          <a:solidFill>
            <a:srgbClr val="FF7F5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0"/>
        </a:spcBef>
        <a:buClr>
          <a:srgbClr val="D9D9D6"/>
        </a:buClr>
        <a:buFont typeface="Wingdings" pitchFamily="2" charset="2"/>
        <a:buChar char="§"/>
        <a:defRPr sz="2400" b="1" kern="1200">
          <a:solidFill>
            <a:srgbClr val="FFFFFF"/>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0"/>
        </a:spcBef>
        <a:buFont typeface="Arial" panose="020B0604020202020204" pitchFamily="34" charset="0"/>
        <a:buChar char="•"/>
        <a:defRPr sz="2000" kern="1200">
          <a:solidFill>
            <a:srgbClr val="D9D9D6"/>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0"/>
        </a:spcBef>
        <a:buFont typeface="Arial" panose="020B0604020202020204" pitchFamily="34" charset="0"/>
        <a:buChar char="•"/>
        <a:defRPr sz="2000" kern="1200">
          <a:solidFill>
            <a:srgbClr val="FF7F5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0"/>
        </a:spcBef>
        <a:buFont typeface="Arial" panose="020B0604020202020204" pitchFamily="34" charset="0"/>
        <a:buChar char="•"/>
        <a:defRPr sz="1600" kern="1200">
          <a:solidFill>
            <a:srgbClr val="368A96"/>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0"/>
        </a:spcBef>
        <a:buFont typeface="Arial" panose="020B0604020202020204" pitchFamily="34" charset="0"/>
        <a:buChar char="•"/>
        <a:defRPr sz="1400" kern="1200">
          <a:solidFill>
            <a:schemeClr val="bg1">
              <a:lumMod val="8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microsoft.com/office/2018/10/relationships/comments" Target="../comments/modernComment_557_22B4863C.xml"/><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5E7AE-88AB-4B97-9302-0C3B8FBA0E55}"/>
              </a:ext>
            </a:extLst>
          </p:cNvPr>
          <p:cNvSpPr>
            <a:spLocks noGrp="1"/>
          </p:cNvSpPr>
          <p:nvPr>
            <p:ph type="title"/>
          </p:nvPr>
        </p:nvSpPr>
        <p:spPr>
          <a:xfrm>
            <a:off x="381000" y="208795"/>
            <a:ext cx="11303000" cy="1026795"/>
          </a:xfrm>
          <a:noFill/>
        </p:spPr>
        <p:txBody>
          <a:bodyPr anchor="ctr">
            <a:normAutofit/>
          </a:bodyPr>
          <a:lstStyle/>
          <a:p>
            <a:pPr algn="ctr"/>
            <a:r>
              <a:rPr lang="en-GB" dirty="0">
                <a:solidFill>
                  <a:schemeClr val="bg1"/>
                </a:solidFill>
              </a:rPr>
              <a:t>Training of trainers</a:t>
            </a:r>
            <a:endParaRPr lang="en-GB" sz="2800" dirty="0">
              <a:solidFill>
                <a:schemeClr val="bg1"/>
              </a:solidFill>
            </a:endParaRPr>
          </a:p>
        </p:txBody>
      </p:sp>
      <p:sp>
        <p:nvSpPr>
          <p:cNvPr id="4" name="Content Placeholder 3">
            <a:extLst>
              <a:ext uri="{FF2B5EF4-FFF2-40B4-BE49-F238E27FC236}">
                <a16:creationId xmlns:a16="http://schemas.microsoft.com/office/drawing/2014/main" id="{A1FA5201-B2D8-C5F8-1936-0D66B197A3BE}"/>
              </a:ext>
            </a:extLst>
          </p:cNvPr>
          <p:cNvSpPr>
            <a:spLocks noGrp="1"/>
          </p:cNvSpPr>
          <p:nvPr>
            <p:ph idx="1"/>
          </p:nvPr>
        </p:nvSpPr>
        <p:spPr>
          <a:xfrm>
            <a:off x="381000" y="1825625"/>
            <a:ext cx="11303000" cy="3539430"/>
          </a:xfrm>
        </p:spPr>
        <p:txBody>
          <a:bodyPr/>
          <a:lstStyle/>
          <a:p>
            <a:r>
              <a:rPr lang="en-GB" sz="2800" i="1" dirty="0">
                <a:solidFill>
                  <a:schemeClr val="accent1"/>
                </a:solidFill>
              </a:rPr>
              <a:t>By the end of this session you should be able to: </a:t>
            </a:r>
            <a:br>
              <a:rPr lang="en-GB" sz="2800" i="1" dirty="0">
                <a:solidFill>
                  <a:schemeClr val="accent1"/>
                </a:solidFill>
              </a:rPr>
            </a:br>
            <a:br>
              <a:rPr lang="en-GB" sz="2800" dirty="0">
                <a:solidFill>
                  <a:schemeClr val="accent1"/>
                </a:solidFill>
              </a:rPr>
            </a:br>
            <a:r>
              <a:rPr lang="en-GB" sz="2800" dirty="0">
                <a:solidFill>
                  <a:schemeClr val="accent1"/>
                </a:solidFill>
              </a:rPr>
              <a:t>- Revise and adapt training materials to country needs</a:t>
            </a:r>
            <a:br>
              <a:rPr lang="en-GB" sz="2800" dirty="0">
                <a:solidFill>
                  <a:schemeClr val="accent1"/>
                </a:solidFill>
              </a:rPr>
            </a:br>
            <a:r>
              <a:rPr lang="en-GB" sz="2800" dirty="0">
                <a:solidFill>
                  <a:schemeClr val="accent1"/>
                </a:solidFill>
              </a:rPr>
              <a:t> </a:t>
            </a:r>
            <a:br>
              <a:rPr lang="en-GB" sz="2800" dirty="0">
                <a:solidFill>
                  <a:schemeClr val="accent1"/>
                </a:solidFill>
              </a:rPr>
            </a:br>
            <a:r>
              <a:rPr lang="en-GB" sz="2800" dirty="0">
                <a:solidFill>
                  <a:schemeClr val="accent1"/>
                </a:solidFill>
              </a:rPr>
              <a:t>- Apply a participative training approach</a:t>
            </a:r>
            <a:br>
              <a:rPr lang="en-GB" sz="2800" dirty="0">
                <a:solidFill>
                  <a:schemeClr val="accent1"/>
                </a:solidFill>
              </a:rPr>
            </a:br>
            <a:br>
              <a:rPr lang="en-GB" sz="2800" dirty="0">
                <a:solidFill>
                  <a:schemeClr val="accent1"/>
                </a:solidFill>
              </a:rPr>
            </a:br>
            <a:r>
              <a:rPr lang="en-GB" sz="2800" dirty="0">
                <a:solidFill>
                  <a:schemeClr val="accent1"/>
                </a:solidFill>
              </a:rPr>
              <a:t>- Evaluate participants &amp; recommend post-training actions</a:t>
            </a:r>
            <a:br>
              <a:rPr lang="en-GB" sz="2800" dirty="0">
                <a:solidFill>
                  <a:schemeClr val="accent1"/>
                </a:solidFill>
              </a:rPr>
            </a:br>
            <a:endParaRPr lang="fr-CH" dirty="0">
              <a:solidFill>
                <a:schemeClr val="accent1"/>
              </a:solidFill>
            </a:endParaRPr>
          </a:p>
        </p:txBody>
      </p:sp>
      <p:sp>
        <p:nvSpPr>
          <p:cNvPr id="3" name="Title 1">
            <a:extLst>
              <a:ext uri="{FF2B5EF4-FFF2-40B4-BE49-F238E27FC236}">
                <a16:creationId xmlns:a16="http://schemas.microsoft.com/office/drawing/2014/main" id="{EB297179-3EC1-4115-9E1B-633AE5D1F3AA}"/>
              </a:ext>
            </a:extLst>
          </p:cNvPr>
          <p:cNvSpPr txBox="1">
            <a:spLocks/>
          </p:cNvSpPr>
          <p:nvPr/>
        </p:nvSpPr>
        <p:spPr bwMode="auto">
          <a:xfrm>
            <a:off x="11313994" y="332656"/>
            <a:ext cx="539552" cy="31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000" b="1" kern="1200">
                <a:solidFill>
                  <a:schemeClr val="accent1">
                    <a:lumMod val="50000"/>
                  </a:schemeClr>
                </a:solidFill>
                <a:latin typeface="Arial"/>
                <a:ea typeface="MS PGothic" panose="020B0600070205080204" pitchFamily="34" charset="-128"/>
                <a:cs typeface="MS PGothic" charset="0"/>
              </a:defRPr>
            </a:lvl1pPr>
            <a:lvl2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2pPr>
            <a:lvl3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3pPr>
            <a:lvl4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4pPr>
            <a:lvl5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5pPr>
            <a:lvl6pPr marL="457200" algn="l" defTabSz="457200" rtl="0" fontAlgn="base">
              <a:spcBef>
                <a:spcPct val="0"/>
              </a:spcBef>
              <a:spcAft>
                <a:spcPct val="0"/>
              </a:spcAft>
              <a:defRPr sz="2800" b="1">
                <a:solidFill>
                  <a:srgbClr val="FFFFFF"/>
                </a:solidFill>
                <a:latin typeface="Arial" charset="0"/>
                <a:ea typeface="ＭＳ Ｐゴシック" charset="-128"/>
              </a:defRPr>
            </a:lvl6pPr>
            <a:lvl7pPr marL="914400" algn="l" defTabSz="457200" rtl="0" fontAlgn="base">
              <a:spcBef>
                <a:spcPct val="0"/>
              </a:spcBef>
              <a:spcAft>
                <a:spcPct val="0"/>
              </a:spcAft>
              <a:defRPr sz="2800" b="1">
                <a:solidFill>
                  <a:srgbClr val="FFFFFF"/>
                </a:solidFill>
                <a:latin typeface="Arial" charset="0"/>
                <a:ea typeface="ＭＳ Ｐゴシック" charset="-128"/>
              </a:defRPr>
            </a:lvl7pPr>
            <a:lvl8pPr marL="1371600" algn="l" defTabSz="457200" rtl="0" fontAlgn="base">
              <a:spcBef>
                <a:spcPct val="0"/>
              </a:spcBef>
              <a:spcAft>
                <a:spcPct val="0"/>
              </a:spcAft>
              <a:defRPr sz="2800" b="1">
                <a:solidFill>
                  <a:srgbClr val="FFFFFF"/>
                </a:solidFill>
                <a:latin typeface="Arial" charset="0"/>
                <a:ea typeface="ＭＳ Ｐゴシック" charset="-128"/>
              </a:defRPr>
            </a:lvl8pPr>
            <a:lvl9pPr marL="1828800" algn="l" defTabSz="457200" rtl="0" fontAlgn="base">
              <a:spcBef>
                <a:spcPct val="0"/>
              </a:spcBef>
              <a:spcAft>
                <a:spcPct val="0"/>
              </a:spcAft>
              <a:defRPr sz="2800" b="1">
                <a:solidFill>
                  <a:srgbClr val="FFFFFF"/>
                </a:solidFill>
                <a:latin typeface="Arial" charset="0"/>
                <a:ea typeface="ＭＳ Ｐゴシック" charset="-128"/>
              </a:defRPr>
            </a:lvl9pPr>
          </a:lstStyle>
          <a:p>
            <a:pPr algn="ctr"/>
            <a:r>
              <a:rPr lang="en-GB" sz="1000" dirty="0">
                <a:solidFill>
                  <a:schemeClr val="bg1"/>
                </a:solidFill>
              </a:rPr>
              <a:t>S7</a:t>
            </a:r>
          </a:p>
        </p:txBody>
      </p:sp>
    </p:spTree>
    <p:extLst>
      <p:ext uri="{BB962C8B-B14F-4D97-AF65-F5344CB8AC3E}">
        <p14:creationId xmlns:p14="http://schemas.microsoft.com/office/powerpoint/2010/main" val="3859965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F407C2-DA72-4B59-B614-7BB11BF076A7}"/>
              </a:ext>
            </a:extLst>
          </p:cNvPr>
          <p:cNvSpPr>
            <a:spLocks noGrp="1"/>
          </p:cNvSpPr>
          <p:nvPr>
            <p:ph type="sldNum" sz="quarter" idx="4"/>
          </p:nvPr>
        </p:nvSpPr>
        <p:spPr>
          <a:xfrm>
            <a:off x="1524000" y="6427789"/>
            <a:ext cx="2133600" cy="365125"/>
          </a:xfrm>
        </p:spPr>
        <p:txBody>
          <a:bodyPr/>
          <a:lstStyle/>
          <a:p>
            <a:fld id="{9F9F533D-B52E-4A2F-BF72-0ADD2D94BD75}" type="slidenum">
              <a:rPr lang="en-GB" smtClean="0"/>
              <a:pPr/>
              <a:t>10</a:t>
            </a:fld>
            <a:endParaRPr lang="en-GB" dirty="0"/>
          </a:p>
        </p:txBody>
      </p:sp>
      <p:sp>
        <p:nvSpPr>
          <p:cNvPr id="3" name="Title 2">
            <a:extLst>
              <a:ext uri="{FF2B5EF4-FFF2-40B4-BE49-F238E27FC236}">
                <a16:creationId xmlns:a16="http://schemas.microsoft.com/office/drawing/2014/main" id="{866F2032-8F89-468E-B844-283F51707045}"/>
              </a:ext>
            </a:extLst>
          </p:cNvPr>
          <p:cNvSpPr>
            <a:spLocks noGrp="1"/>
          </p:cNvSpPr>
          <p:nvPr>
            <p:ph type="title"/>
          </p:nvPr>
        </p:nvSpPr>
        <p:spPr>
          <a:xfrm>
            <a:off x="720606" y="-1"/>
            <a:ext cx="8612188" cy="1152031"/>
          </a:xfrm>
        </p:spPr>
        <p:txBody>
          <a:bodyPr>
            <a:normAutofit/>
          </a:bodyPr>
          <a:lstStyle/>
          <a:p>
            <a:r>
              <a:rPr lang="en-GB" sz="2800" dirty="0"/>
              <a:t>Training preparation  -  Training</a:t>
            </a:r>
          </a:p>
        </p:txBody>
      </p:sp>
      <p:sp>
        <p:nvSpPr>
          <p:cNvPr id="4" name="Rectangle 3">
            <a:extLst>
              <a:ext uri="{FF2B5EF4-FFF2-40B4-BE49-F238E27FC236}">
                <a16:creationId xmlns:a16="http://schemas.microsoft.com/office/drawing/2014/main" id="{254446A6-0539-48E3-8C7B-6C66A12F59AB}"/>
              </a:ext>
            </a:extLst>
          </p:cNvPr>
          <p:cNvSpPr/>
          <p:nvPr/>
        </p:nvSpPr>
        <p:spPr>
          <a:xfrm>
            <a:off x="227011" y="1210178"/>
            <a:ext cx="11475131" cy="5524589"/>
          </a:xfrm>
          <a:prstGeom prst="rect">
            <a:avLst/>
          </a:prstGeom>
        </p:spPr>
        <p:txBody>
          <a:bodyPr wrap="square">
            <a:spAutoFit/>
          </a:bodyPr>
          <a:lstStyle/>
          <a:p>
            <a:r>
              <a:rPr lang="en-GB" sz="2400" b="1" u="sng" dirty="0"/>
              <a:t>Training facilitation </a:t>
            </a:r>
          </a:p>
          <a:p>
            <a:endParaRPr lang="en-GB" sz="1200" b="1" dirty="0"/>
          </a:p>
          <a:p>
            <a:r>
              <a:rPr lang="en-GB" sz="2000" b="1" dirty="0"/>
              <a:t>Identification of trainers</a:t>
            </a:r>
          </a:p>
          <a:p>
            <a:pPr marL="171450" indent="-171450">
              <a:buFontTx/>
              <a:buChar char="-"/>
            </a:pPr>
            <a:r>
              <a:rPr lang="en-GB" sz="1700" dirty="0"/>
              <a:t>Trainers or facilitators should be experts from the National programme and those from related departments implicated in the use of the new tools</a:t>
            </a:r>
          </a:p>
          <a:p>
            <a:pPr marL="171450" indent="-171450">
              <a:buFontTx/>
              <a:buChar char="-"/>
            </a:pPr>
            <a:r>
              <a:rPr lang="en-GB" sz="1700" dirty="0"/>
              <a:t>Experts from other departments should include; the department that oversees medical services/hospitals, FDA/pharmacovigilance units and surveillance units</a:t>
            </a:r>
          </a:p>
          <a:p>
            <a:r>
              <a:rPr lang="en-GB" sz="1200" dirty="0"/>
              <a:t> </a:t>
            </a:r>
            <a:endParaRPr lang="en-GB" sz="1200" b="1" dirty="0"/>
          </a:p>
          <a:p>
            <a:r>
              <a:rPr lang="en-GB" sz="2000" b="1" dirty="0"/>
              <a:t>Trainer preparation </a:t>
            </a:r>
          </a:p>
          <a:p>
            <a:pPr marL="171450" indent="-171450">
              <a:buFontTx/>
              <a:buChar char="-"/>
            </a:pPr>
            <a:r>
              <a:rPr lang="en-GB" sz="1700" dirty="0"/>
              <a:t>Once the core group of trainers or facilitators are identified, they should be included in the adaptation of training materials </a:t>
            </a:r>
          </a:p>
          <a:p>
            <a:pPr marL="171450" indent="-171450">
              <a:buFontTx/>
              <a:buChar char="-"/>
            </a:pPr>
            <a:r>
              <a:rPr lang="en-GB" sz="1700" dirty="0"/>
              <a:t>Trainers should read through all generic materials, including facilitators notes under each slide</a:t>
            </a:r>
          </a:p>
          <a:p>
            <a:pPr marL="171450" indent="-171450">
              <a:buFontTx/>
              <a:buChar char="-"/>
            </a:pPr>
            <a:r>
              <a:rPr lang="en-GB" sz="1700" dirty="0"/>
              <a:t>Practice sessions with the G6PD </a:t>
            </a:r>
            <a:r>
              <a:rPr lang="en-GB" sz="1700" dirty="0" err="1"/>
              <a:t>analyzers</a:t>
            </a:r>
            <a:r>
              <a:rPr lang="en-GB" sz="1700" dirty="0"/>
              <a:t> should be organised before full training begin to give facilitators the opportunity to familiarise themselves with the </a:t>
            </a:r>
            <a:r>
              <a:rPr lang="en-GB" sz="1700" dirty="0" err="1"/>
              <a:t>analyzers</a:t>
            </a:r>
            <a:r>
              <a:rPr lang="en-GB" sz="1700" dirty="0"/>
              <a:t>, test devices, controls alongside training materials</a:t>
            </a:r>
          </a:p>
          <a:p>
            <a:pPr marL="171450" indent="-171450">
              <a:buFontTx/>
              <a:buChar char="-"/>
            </a:pPr>
            <a:r>
              <a:rPr lang="en-GB" sz="1700" dirty="0"/>
              <a:t>Trainers should also practice role-play set up and read-through and understand the mini-scenarios</a:t>
            </a:r>
          </a:p>
          <a:p>
            <a:endParaRPr lang="en-GB" sz="1200" b="1" dirty="0"/>
          </a:p>
          <a:p>
            <a:r>
              <a:rPr lang="en-GB" sz="2000" b="1" dirty="0"/>
              <a:t>Trainer roles</a:t>
            </a:r>
          </a:p>
          <a:p>
            <a:pPr marL="171450" indent="-171450">
              <a:buFontTx/>
              <a:buChar char="-"/>
            </a:pPr>
            <a:r>
              <a:rPr lang="en-GB" sz="1700" dirty="0"/>
              <a:t>Trainers should support each other in time-keeping during different sessions</a:t>
            </a:r>
          </a:p>
          <a:p>
            <a:pPr marL="171450" indent="-171450">
              <a:buFontTx/>
              <a:buChar char="-"/>
            </a:pPr>
            <a:r>
              <a:rPr lang="en-GB" sz="1700" dirty="0"/>
              <a:t>Trainers that are not presenting should take notes during the training when participants are providing feedback and participating in training sessions </a:t>
            </a:r>
          </a:p>
          <a:p>
            <a:pPr marL="171450" indent="-171450">
              <a:buFontTx/>
              <a:buChar char="-"/>
            </a:pPr>
            <a:r>
              <a:rPr lang="en-GB" sz="1700" dirty="0"/>
              <a:t>All trainers should contribute to the training report, ensuring that notes taken during sessions are included</a:t>
            </a:r>
          </a:p>
          <a:p>
            <a:endParaRPr lang="en-GB" sz="1200" dirty="0"/>
          </a:p>
        </p:txBody>
      </p:sp>
      <p:sp>
        <p:nvSpPr>
          <p:cNvPr id="6" name="Title 1">
            <a:extLst>
              <a:ext uri="{FF2B5EF4-FFF2-40B4-BE49-F238E27FC236}">
                <a16:creationId xmlns:a16="http://schemas.microsoft.com/office/drawing/2014/main" id="{87CE3757-9335-4BFA-8750-B9BB8818284E}"/>
              </a:ext>
            </a:extLst>
          </p:cNvPr>
          <p:cNvSpPr txBox="1">
            <a:spLocks/>
          </p:cNvSpPr>
          <p:nvPr/>
        </p:nvSpPr>
        <p:spPr bwMode="auto">
          <a:xfrm>
            <a:off x="11136574" y="248347"/>
            <a:ext cx="841326" cy="3849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000" b="1" kern="1200">
                <a:solidFill>
                  <a:schemeClr val="accent1">
                    <a:lumMod val="50000"/>
                  </a:schemeClr>
                </a:solidFill>
                <a:latin typeface="Arial"/>
                <a:ea typeface="MS PGothic" panose="020B0600070205080204" pitchFamily="34" charset="-128"/>
                <a:cs typeface="MS PGothic" charset="0"/>
              </a:defRPr>
            </a:lvl1pPr>
            <a:lvl2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2pPr>
            <a:lvl3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3pPr>
            <a:lvl4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4pPr>
            <a:lvl5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5pPr>
            <a:lvl6pPr marL="457200" algn="l" defTabSz="457200" rtl="0" fontAlgn="base">
              <a:spcBef>
                <a:spcPct val="0"/>
              </a:spcBef>
              <a:spcAft>
                <a:spcPct val="0"/>
              </a:spcAft>
              <a:defRPr sz="2800" b="1">
                <a:solidFill>
                  <a:srgbClr val="FFFFFF"/>
                </a:solidFill>
                <a:latin typeface="Arial" charset="0"/>
                <a:ea typeface="ＭＳ Ｐゴシック" charset="-128"/>
              </a:defRPr>
            </a:lvl6pPr>
            <a:lvl7pPr marL="914400" algn="l" defTabSz="457200" rtl="0" fontAlgn="base">
              <a:spcBef>
                <a:spcPct val="0"/>
              </a:spcBef>
              <a:spcAft>
                <a:spcPct val="0"/>
              </a:spcAft>
              <a:defRPr sz="2800" b="1">
                <a:solidFill>
                  <a:srgbClr val="FFFFFF"/>
                </a:solidFill>
                <a:latin typeface="Arial" charset="0"/>
                <a:ea typeface="ＭＳ Ｐゴシック" charset="-128"/>
              </a:defRPr>
            </a:lvl7pPr>
            <a:lvl8pPr marL="1371600" algn="l" defTabSz="457200" rtl="0" fontAlgn="base">
              <a:spcBef>
                <a:spcPct val="0"/>
              </a:spcBef>
              <a:spcAft>
                <a:spcPct val="0"/>
              </a:spcAft>
              <a:defRPr sz="2800" b="1">
                <a:solidFill>
                  <a:srgbClr val="FFFFFF"/>
                </a:solidFill>
                <a:latin typeface="Arial" charset="0"/>
                <a:ea typeface="ＭＳ Ｐゴシック" charset="-128"/>
              </a:defRPr>
            </a:lvl8pPr>
            <a:lvl9pPr marL="1828800" algn="l" defTabSz="457200" rtl="0" fontAlgn="base">
              <a:spcBef>
                <a:spcPct val="0"/>
              </a:spcBef>
              <a:spcAft>
                <a:spcPct val="0"/>
              </a:spcAft>
              <a:defRPr sz="2800" b="1">
                <a:solidFill>
                  <a:srgbClr val="FFFFFF"/>
                </a:solidFill>
                <a:latin typeface="Arial" charset="0"/>
                <a:ea typeface="ＭＳ Ｐゴシック" charset="-128"/>
              </a:defRPr>
            </a:lvl9pPr>
          </a:lstStyle>
          <a:p>
            <a:pPr algn="ctr"/>
            <a:r>
              <a:rPr lang="en-GB" sz="1000" dirty="0">
                <a:solidFill>
                  <a:schemeClr val="bg1"/>
                </a:solidFill>
              </a:rPr>
              <a:t>S7</a:t>
            </a:r>
          </a:p>
        </p:txBody>
      </p:sp>
    </p:spTree>
    <p:extLst>
      <p:ext uri="{BB962C8B-B14F-4D97-AF65-F5344CB8AC3E}">
        <p14:creationId xmlns:p14="http://schemas.microsoft.com/office/powerpoint/2010/main" val="1769493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F407C2-DA72-4B59-B614-7BB11BF076A7}"/>
              </a:ext>
            </a:extLst>
          </p:cNvPr>
          <p:cNvSpPr>
            <a:spLocks noGrp="1"/>
          </p:cNvSpPr>
          <p:nvPr>
            <p:ph type="sldNum" sz="quarter" idx="4"/>
          </p:nvPr>
        </p:nvSpPr>
        <p:spPr>
          <a:xfrm>
            <a:off x="1524000" y="6427789"/>
            <a:ext cx="2133600" cy="365125"/>
          </a:xfrm>
        </p:spPr>
        <p:txBody>
          <a:bodyPr/>
          <a:lstStyle/>
          <a:p>
            <a:fld id="{9F9F533D-B52E-4A2F-BF72-0ADD2D94BD75}" type="slidenum">
              <a:rPr lang="en-GB" smtClean="0"/>
              <a:pPr/>
              <a:t>11</a:t>
            </a:fld>
            <a:endParaRPr lang="en-GB" dirty="0"/>
          </a:p>
        </p:txBody>
      </p:sp>
      <p:sp>
        <p:nvSpPr>
          <p:cNvPr id="4" name="Rectangle 3">
            <a:extLst>
              <a:ext uri="{FF2B5EF4-FFF2-40B4-BE49-F238E27FC236}">
                <a16:creationId xmlns:a16="http://schemas.microsoft.com/office/drawing/2014/main" id="{254446A6-0539-48E3-8C7B-6C66A12F59AB}"/>
              </a:ext>
            </a:extLst>
          </p:cNvPr>
          <p:cNvSpPr/>
          <p:nvPr/>
        </p:nvSpPr>
        <p:spPr>
          <a:xfrm>
            <a:off x="227011" y="1210178"/>
            <a:ext cx="11475131" cy="5201424"/>
          </a:xfrm>
          <a:prstGeom prst="rect">
            <a:avLst/>
          </a:prstGeom>
        </p:spPr>
        <p:txBody>
          <a:bodyPr wrap="square">
            <a:spAutoFit/>
          </a:bodyPr>
          <a:lstStyle/>
          <a:p>
            <a:r>
              <a:rPr lang="en-GB" sz="2400" b="1" u="sng" dirty="0"/>
              <a:t>Slides &amp; slide notes</a:t>
            </a:r>
          </a:p>
          <a:p>
            <a:endParaRPr lang="en-GB" sz="1200" b="1" dirty="0"/>
          </a:p>
          <a:p>
            <a:pPr marL="342900" indent="-342900">
              <a:buFont typeface="Arial" panose="020B0604020202020204" pitchFamily="34" charset="0"/>
              <a:buChar char="•"/>
            </a:pPr>
            <a:r>
              <a:rPr lang="en-GB" sz="2000" dirty="0"/>
              <a:t>Trainers should go through slides in detail prior to training noting where changes need to be made to their context</a:t>
            </a:r>
          </a:p>
          <a:p>
            <a:pPr marL="342900" indent="-342900">
              <a:buFont typeface="Arial" panose="020B0604020202020204" pitchFamily="34" charset="0"/>
              <a:buChar char="•"/>
            </a:pPr>
            <a:r>
              <a:rPr lang="en-GB" sz="2000" dirty="0"/>
              <a:t>Particular attention should be given to the slide notes in which there is an overview of the timing for each session, prompts to encourage participation and background detail on the content of the slide as well as instructions for role plays and groupwork</a:t>
            </a:r>
          </a:p>
          <a:p>
            <a:endParaRPr lang="en-GB" sz="2400" b="1" u="sng" dirty="0"/>
          </a:p>
          <a:p>
            <a:r>
              <a:rPr lang="en-GB" sz="2400" b="1" u="sng" dirty="0"/>
              <a:t>Practical sessions</a:t>
            </a:r>
          </a:p>
          <a:p>
            <a:pPr marL="342900" indent="-342900">
              <a:buFont typeface="Arial" panose="020B0604020202020204" pitchFamily="34" charset="0"/>
              <a:buChar char="•"/>
            </a:pPr>
            <a:r>
              <a:rPr lang="en-GB" sz="2000" dirty="0"/>
              <a:t>Trainers need to ensure materials for practical sessions are ready and set up ahead of training. </a:t>
            </a:r>
          </a:p>
          <a:p>
            <a:pPr marL="342900" indent="-342900">
              <a:buFont typeface="Arial" panose="020B0604020202020204" pitchFamily="34" charset="0"/>
              <a:buChar char="•"/>
            </a:pPr>
            <a:r>
              <a:rPr lang="en-GB" sz="2000" dirty="0"/>
              <a:t>Materials required for each session are listed in the slide notes for practical's</a:t>
            </a:r>
          </a:p>
          <a:p>
            <a:endParaRPr lang="en-GB" sz="2400" b="1" u="sng" dirty="0"/>
          </a:p>
          <a:p>
            <a:r>
              <a:rPr lang="en-GB" sz="2400" b="1" u="sng" dirty="0"/>
              <a:t>Role-plays &amp; mini-scenarios</a:t>
            </a:r>
          </a:p>
          <a:p>
            <a:pPr marL="342900" indent="-342900">
              <a:buFont typeface="Arial" panose="020B0604020202020204" pitchFamily="34" charset="0"/>
              <a:buChar char="•"/>
            </a:pPr>
            <a:r>
              <a:rPr lang="en-GB" sz="2000" dirty="0"/>
              <a:t>Trainers need to read through mini-scenarios to ensure they are adapted to their country context</a:t>
            </a:r>
          </a:p>
          <a:p>
            <a:pPr marL="342900" indent="-342900">
              <a:buFont typeface="Arial" panose="020B0604020202020204" pitchFamily="34" charset="0"/>
              <a:buChar char="•"/>
            </a:pPr>
            <a:r>
              <a:rPr lang="en-GB" sz="2000" dirty="0"/>
              <a:t>Role-play materials should be prepared in advance of the training. </a:t>
            </a:r>
          </a:p>
          <a:p>
            <a:pPr marL="342900" indent="-342900">
              <a:buFont typeface="Arial" panose="020B0604020202020204" pitchFamily="34" charset="0"/>
              <a:buChar char="•"/>
            </a:pPr>
            <a:r>
              <a:rPr lang="en-GB" sz="2000" dirty="0"/>
              <a:t>Trainers should discuss how they will share learnings from the role-plays</a:t>
            </a:r>
          </a:p>
        </p:txBody>
      </p:sp>
      <p:sp>
        <p:nvSpPr>
          <p:cNvPr id="8" name="Title 2">
            <a:extLst>
              <a:ext uri="{FF2B5EF4-FFF2-40B4-BE49-F238E27FC236}">
                <a16:creationId xmlns:a16="http://schemas.microsoft.com/office/drawing/2014/main" id="{329260B5-2E7E-418C-A8CB-9C9817E3CF06}"/>
              </a:ext>
            </a:extLst>
          </p:cNvPr>
          <p:cNvSpPr txBox="1">
            <a:spLocks/>
          </p:cNvSpPr>
          <p:nvPr/>
        </p:nvSpPr>
        <p:spPr>
          <a:xfrm>
            <a:off x="925322" y="-1"/>
            <a:ext cx="8612188" cy="12010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i="0" kern="1200">
                <a:solidFill>
                  <a:schemeClr val="bg1"/>
                </a:solidFill>
                <a:latin typeface="Calibri" panose="020F0502020204030204" pitchFamily="34" charset="0"/>
                <a:ea typeface="+mj-ea"/>
                <a:cs typeface="+mj-cs"/>
              </a:defRPr>
            </a:lvl1pPr>
          </a:lstStyle>
          <a:p>
            <a:r>
              <a:rPr lang="en-GB" sz="2800" dirty="0"/>
              <a:t>Training preparation – slide &amp; session structures</a:t>
            </a:r>
          </a:p>
        </p:txBody>
      </p:sp>
      <p:sp>
        <p:nvSpPr>
          <p:cNvPr id="9" name="Title 1">
            <a:extLst>
              <a:ext uri="{FF2B5EF4-FFF2-40B4-BE49-F238E27FC236}">
                <a16:creationId xmlns:a16="http://schemas.microsoft.com/office/drawing/2014/main" id="{1271031A-E38E-43DD-9681-94DC65FC8F66}"/>
              </a:ext>
            </a:extLst>
          </p:cNvPr>
          <p:cNvSpPr txBox="1">
            <a:spLocks/>
          </p:cNvSpPr>
          <p:nvPr/>
        </p:nvSpPr>
        <p:spPr bwMode="auto">
          <a:xfrm>
            <a:off x="11136574" y="248347"/>
            <a:ext cx="841326" cy="3849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000" b="1" kern="1200">
                <a:solidFill>
                  <a:schemeClr val="accent1">
                    <a:lumMod val="50000"/>
                  </a:schemeClr>
                </a:solidFill>
                <a:latin typeface="Arial"/>
                <a:ea typeface="MS PGothic" panose="020B0600070205080204" pitchFamily="34" charset="-128"/>
                <a:cs typeface="MS PGothic" charset="0"/>
              </a:defRPr>
            </a:lvl1pPr>
            <a:lvl2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2pPr>
            <a:lvl3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3pPr>
            <a:lvl4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4pPr>
            <a:lvl5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5pPr>
            <a:lvl6pPr marL="457200" algn="l" defTabSz="457200" rtl="0" fontAlgn="base">
              <a:spcBef>
                <a:spcPct val="0"/>
              </a:spcBef>
              <a:spcAft>
                <a:spcPct val="0"/>
              </a:spcAft>
              <a:defRPr sz="2800" b="1">
                <a:solidFill>
                  <a:srgbClr val="FFFFFF"/>
                </a:solidFill>
                <a:latin typeface="Arial" charset="0"/>
                <a:ea typeface="ＭＳ Ｐゴシック" charset="-128"/>
              </a:defRPr>
            </a:lvl6pPr>
            <a:lvl7pPr marL="914400" algn="l" defTabSz="457200" rtl="0" fontAlgn="base">
              <a:spcBef>
                <a:spcPct val="0"/>
              </a:spcBef>
              <a:spcAft>
                <a:spcPct val="0"/>
              </a:spcAft>
              <a:defRPr sz="2800" b="1">
                <a:solidFill>
                  <a:srgbClr val="FFFFFF"/>
                </a:solidFill>
                <a:latin typeface="Arial" charset="0"/>
                <a:ea typeface="ＭＳ Ｐゴシック" charset="-128"/>
              </a:defRPr>
            </a:lvl7pPr>
            <a:lvl8pPr marL="1371600" algn="l" defTabSz="457200" rtl="0" fontAlgn="base">
              <a:spcBef>
                <a:spcPct val="0"/>
              </a:spcBef>
              <a:spcAft>
                <a:spcPct val="0"/>
              </a:spcAft>
              <a:defRPr sz="2800" b="1">
                <a:solidFill>
                  <a:srgbClr val="FFFFFF"/>
                </a:solidFill>
                <a:latin typeface="Arial" charset="0"/>
                <a:ea typeface="ＭＳ Ｐゴシック" charset="-128"/>
              </a:defRPr>
            </a:lvl8pPr>
            <a:lvl9pPr marL="1828800" algn="l" defTabSz="457200" rtl="0" fontAlgn="base">
              <a:spcBef>
                <a:spcPct val="0"/>
              </a:spcBef>
              <a:spcAft>
                <a:spcPct val="0"/>
              </a:spcAft>
              <a:defRPr sz="2800" b="1">
                <a:solidFill>
                  <a:srgbClr val="FFFFFF"/>
                </a:solidFill>
                <a:latin typeface="Arial" charset="0"/>
                <a:ea typeface="ＭＳ Ｐゴシック" charset="-128"/>
              </a:defRPr>
            </a:lvl9pPr>
          </a:lstStyle>
          <a:p>
            <a:pPr algn="ctr"/>
            <a:r>
              <a:rPr lang="en-GB" sz="1000" dirty="0">
                <a:solidFill>
                  <a:schemeClr val="bg1"/>
                </a:solidFill>
              </a:rPr>
              <a:t>S7</a:t>
            </a:r>
          </a:p>
        </p:txBody>
      </p:sp>
    </p:spTree>
    <p:extLst>
      <p:ext uri="{BB962C8B-B14F-4D97-AF65-F5344CB8AC3E}">
        <p14:creationId xmlns:p14="http://schemas.microsoft.com/office/powerpoint/2010/main" val="2443620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F407C2-DA72-4B59-B614-7BB11BF076A7}"/>
              </a:ext>
            </a:extLst>
          </p:cNvPr>
          <p:cNvSpPr>
            <a:spLocks noGrp="1"/>
          </p:cNvSpPr>
          <p:nvPr>
            <p:ph type="sldNum" sz="quarter" idx="4"/>
          </p:nvPr>
        </p:nvSpPr>
        <p:spPr>
          <a:xfrm>
            <a:off x="1524000" y="6427789"/>
            <a:ext cx="2133600" cy="365125"/>
          </a:xfrm>
        </p:spPr>
        <p:txBody>
          <a:bodyPr/>
          <a:lstStyle/>
          <a:p>
            <a:fld id="{9F9F533D-B52E-4A2F-BF72-0ADD2D94BD75}" type="slidenum">
              <a:rPr lang="en-GB" smtClean="0"/>
              <a:pPr/>
              <a:t>12</a:t>
            </a:fld>
            <a:endParaRPr lang="en-GB" dirty="0"/>
          </a:p>
        </p:txBody>
      </p:sp>
      <p:sp>
        <p:nvSpPr>
          <p:cNvPr id="9" name="Title 2">
            <a:extLst>
              <a:ext uri="{FF2B5EF4-FFF2-40B4-BE49-F238E27FC236}">
                <a16:creationId xmlns:a16="http://schemas.microsoft.com/office/drawing/2014/main" id="{5DCF56C2-E0FE-4F86-B644-264F72662A91}"/>
              </a:ext>
            </a:extLst>
          </p:cNvPr>
          <p:cNvSpPr>
            <a:spLocks noGrp="1"/>
          </p:cNvSpPr>
          <p:nvPr>
            <p:ph type="title"/>
          </p:nvPr>
        </p:nvSpPr>
        <p:spPr>
          <a:xfrm>
            <a:off x="925322" y="-1"/>
            <a:ext cx="8612188" cy="1201003"/>
          </a:xfrm>
        </p:spPr>
        <p:txBody>
          <a:bodyPr>
            <a:normAutofit/>
          </a:bodyPr>
          <a:lstStyle/>
          <a:p>
            <a:r>
              <a:rPr lang="en-GB" sz="2800" dirty="0"/>
              <a:t>Ensuring training quality </a:t>
            </a:r>
          </a:p>
        </p:txBody>
      </p:sp>
      <p:sp>
        <p:nvSpPr>
          <p:cNvPr id="4" name="Rectangle 3">
            <a:extLst>
              <a:ext uri="{FF2B5EF4-FFF2-40B4-BE49-F238E27FC236}">
                <a16:creationId xmlns:a16="http://schemas.microsoft.com/office/drawing/2014/main" id="{254446A6-0539-48E3-8C7B-6C66A12F59AB}"/>
              </a:ext>
            </a:extLst>
          </p:cNvPr>
          <p:cNvSpPr/>
          <p:nvPr/>
        </p:nvSpPr>
        <p:spPr>
          <a:xfrm>
            <a:off x="227011" y="1224261"/>
            <a:ext cx="11475131" cy="4154984"/>
          </a:xfrm>
          <a:prstGeom prst="rect">
            <a:avLst/>
          </a:prstGeom>
        </p:spPr>
        <p:txBody>
          <a:bodyPr wrap="square">
            <a:spAutoFit/>
          </a:bodyPr>
          <a:lstStyle/>
          <a:p>
            <a:r>
              <a:rPr lang="en-GB" sz="2000" b="1" dirty="0"/>
              <a:t>Numbers of participants &amp; ratio of trainers: participants </a:t>
            </a:r>
          </a:p>
          <a:p>
            <a:endParaRPr lang="en-GB" sz="2000" b="1" dirty="0"/>
          </a:p>
          <a:p>
            <a:endParaRPr lang="en-GB" sz="2000" b="1" dirty="0"/>
          </a:p>
          <a:p>
            <a:endParaRPr lang="en-GB" sz="1200" b="1" dirty="0"/>
          </a:p>
          <a:p>
            <a:endParaRPr lang="en-GB" sz="1200" b="1" dirty="0"/>
          </a:p>
          <a:p>
            <a:endParaRPr lang="en-GB" sz="1200" b="1" dirty="0"/>
          </a:p>
          <a:p>
            <a:endParaRPr lang="en-GB" sz="1200" b="1" dirty="0"/>
          </a:p>
          <a:p>
            <a:endParaRPr lang="en-GB" sz="1200" b="1" dirty="0"/>
          </a:p>
          <a:p>
            <a:endParaRPr lang="en-GB" sz="1200" b="1" dirty="0"/>
          </a:p>
          <a:p>
            <a:endParaRPr lang="en-GB" sz="1200" b="1" dirty="0"/>
          </a:p>
          <a:p>
            <a:endParaRPr lang="en-GB" sz="1200" b="1" dirty="0"/>
          </a:p>
          <a:p>
            <a:endParaRPr lang="en-GB" sz="1200" b="1" dirty="0"/>
          </a:p>
          <a:p>
            <a:endParaRPr lang="en-GB" sz="1200" b="1" dirty="0"/>
          </a:p>
          <a:p>
            <a:endParaRPr lang="en-GB" sz="1200" b="1" dirty="0"/>
          </a:p>
          <a:p>
            <a:endParaRPr lang="en-GB" sz="1200" b="1" dirty="0"/>
          </a:p>
          <a:p>
            <a:endParaRPr lang="en-GB" sz="1200" b="1" dirty="0"/>
          </a:p>
          <a:p>
            <a:endParaRPr lang="en-GB" sz="1200" b="1" dirty="0"/>
          </a:p>
          <a:p>
            <a:endParaRPr lang="en-GB" sz="1200" b="1" dirty="0"/>
          </a:p>
          <a:p>
            <a:endParaRPr lang="en-GB" sz="1200" b="1" dirty="0"/>
          </a:p>
          <a:p>
            <a:endParaRPr lang="en-GB" sz="1200" b="1" dirty="0"/>
          </a:p>
        </p:txBody>
      </p:sp>
      <p:graphicFrame>
        <p:nvGraphicFramePr>
          <p:cNvPr id="6" name="Table 6">
            <a:extLst>
              <a:ext uri="{FF2B5EF4-FFF2-40B4-BE49-F238E27FC236}">
                <a16:creationId xmlns:a16="http://schemas.microsoft.com/office/drawing/2014/main" id="{02B4514E-AE14-4BAF-9036-929892415895}"/>
              </a:ext>
            </a:extLst>
          </p:cNvPr>
          <p:cNvGraphicFramePr>
            <a:graphicFrameLocks noGrp="1"/>
          </p:cNvGraphicFramePr>
          <p:nvPr>
            <p:extLst>
              <p:ext uri="{D42A27DB-BD31-4B8C-83A1-F6EECF244321}">
                <p14:modId xmlns:p14="http://schemas.microsoft.com/office/powerpoint/2010/main" val="3266254789"/>
              </p:ext>
            </p:extLst>
          </p:nvPr>
        </p:nvGraphicFramePr>
        <p:xfrm>
          <a:off x="319063" y="1632881"/>
          <a:ext cx="11025190" cy="2931160"/>
        </p:xfrm>
        <a:graphic>
          <a:graphicData uri="http://schemas.openxmlformats.org/drawingml/2006/table">
            <a:tbl>
              <a:tblPr firstRow="1" bandRow="1">
                <a:tableStyleId>{93296810-A885-4BE3-A3E7-6D5BEEA58F35}</a:tableStyleId>
              </a:tblPr>
              <a:tblGrid>
                <a:gridCol w="2756297">
                  <a:extLst>
                    <a:ext uri="{9D8B030D-6E8A-4147-A177-3AD203B41FA5}">
                      <a16:colId xmlns:a16="http://schemas.microsoft.com/office/drawing/2014/main" val="224002466"/>
                    </a:ext>
                  </a:extLst>
                </a:gridCol>
                <a:gridCol w="4823814">
                  <a:extLst>
                    <a:ext uri="{9D8B030D-6E8A-4147-A177-3AD203B41FA5}">
                      <a16:colId xmlns:a16="http://schemas.microsoft.com/office/drawing/2014/main" val="3208762603"/>
                    </a:ext>
                  </a:extLst>
                </a:gridCol>
                <a:gridCol w="1700630">
                  <a:extLst>
                    <a:ext uri="{9D8B030D-6E8A-4147-A177-3AD203B41FA5}">
                      <a16:colId xmlns:a16="http://schemas.microsoft.com/office/drawing/2014/main" val="327340179"/>
                    </a:ext>
                  </a:extLst>
                </a:gridCol>
                <a:gridCol w="1744449">
                  <a:extLst>
                    <a:ext uri="{9D8B030D-6E8A-4147-A177-3AD203B41FA5}">
                      <a16:colId xmlns:a16="http://schemas.microsoft.com/office/drawing/2014/main" val="3807202640"/>
                    </a:ext>
                  </a:extLst>
                </a:gridCol>
              </a:tblGrid>
              <a:tr h="0">
                <a:tc>
                  <a:txBody>
                    <a:bodyPr/>
                    <a:lstStyle/>
                    <a:p>
                      <a:r>
                        <a:rPr lang="en-GB" dirty="0">
                          <a:solidFill>
                            <a:schemeClr val="tx1"/>
                          </a:solidFill>
                        </a:rPr>
                        <a:t>Level of health system </a:t>
                      </a:r>
                    </a:p>
                  </a:txBody>
                  <a:tcPr/>
                </a:tc>
                <a:tc>
                  <a:txBody>
                    <a:bodyPr/>
                    <a:lstStyle/>
                    <a:p>
                      <a:r>
                        <a:rPr lang="en-GB" dirty="0">
                          <a:solidFill>
                            <a:schemeClr val="tx1"/>
                          </a:solidFill>
                        </a:rPr>
                        <a:t>Type of health professional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Max # of participants </a:t>
                      </a:r>
                    </a:p>
                  </a:txBody>
                  <a:tcPr/>
                </a:tc>
                <a:tc>
                  <a:txBody>
                    <a:bodyPr/>
                    <a:lstStyle/>
                    <a:p>
                      <a:r>
                        <a:rPr lang="en-GB" dirty="0">
                          <a:solidFill>
                            <a:schemeClr val="tx1"/>
                          </a:solidFill>
                        </a:rPr>
                        <a:t>Ratio of trainers to participants</a:t>
                      </a:r>
                    </a:p>
                  </a:txBody>
                  <a:tcPr/>
                </a:tc>
                <a:extLst>
                  <a:ext uri="{0D108BD9-81ED-4DB2-BD59-A6C34878D82A}">
                    <a16:rowId xmlns:a16="http://schemas.microsoft.com/office/drawing/2014/main" val="3945365054"/>
                  </a:ext>
                </a:extLst>
              </a:tr>
              <a:tr h="370840">
                <a:tc>
                  <a:txBody>
                    <a:bodyPr/>
                    <a:lstStyle/>
                    <a:p>
                      <a:r>
                        <a:rPr lang="en-GB" dirty="0"/>
                        <a:t>Hospital level </a:t>
                      </a:r>
                    </a:p>
                  </a:txBody>
                  <a:tcPr/>
                </a:tc>
                <a:tc>
                  <a:txBody>
                    <a:bodyPr/>
                    <a:lstStyle/>
                    <a:p>
                      <a:r>
                        <a:rPr lang="en-GB" dirty="0"/>
                        <a:t>Medical physicians, general practitioners, infectious disease specialists </a:t>
                      </a:r>
                    </a:p>
                  </a:txBody>
                  <a:tcPr/>
                </a:tc>
                <a:tc>
                  <a:txBody>
                    <a:bodyPr/>
                    <a:lstStyle/>
                    <a:p>
                      <a:pPr algn="ctr"/>
                      <a:r>
                        <a:rPr lang="en-GB" dirty="0"/>
                        <a:t>35</a:t>
                      </a:r>
                    </a:p>
                  </a:txBody>
                  <a:tcPr/>
                </a:tc>
                <a:tc>
                  <a:txBody>
                    <a:bodyPr/>
                    <a:lstStyle/>
                    <a:p>
                      <a:pPr algn="ctr"/>
                      <a:r>
                        <a:rPr lang="en-GB" dirty="0"/>
                        <a:t>1:15</a:t>
                      </a:r>
                    </a:p>
                  </a:txBody>
                  <a:tcPr/>
                </a:tc>
                <a:extLst>
                  <a:ext uri="{0D108BD9-81ED-4DB2-BD59-A6C34878D82A}">
                    <a16:rowId xmlns:a16="http://schemas.microsoft.com/office/drawing/2014/main" val="939070705"/>
                  </a:ext>
                </a:extLst>
              </a:tr>
              <a:tr h="370840">
                <a:tc>
                  <a:txBody>
                    <a:bodyPr/>
                    <a:lstStyle/>
                    <a:p>
                      <a:r>
                        <a:rPr lang="en-GB" dirty="0"/>
                        <a:t>Sub-national level in-patient facilities </a:t>
                      </a:r>
                    </a:p>
                  </a:txBody>
                  <a:tcPr/>
                </a:tc>
                <a:tc>
                  <a:txBody>
                    <a:bodyPr/>
                    <a:lstStyle/>
                    <a:p>
                      <a:r>
                        <a:rPr lang="en-GB" dirty="0"/>
                        <a:t>Nurses, nurse practitioners, laboratory technicians</a:t>
                      </a:r>
                    </a:p>
                  </a:txBody>
                  <a:tcPr/>
                </a:tc>
                <a:tc>
                  <a:txBody>
                    <a:bodyPr/>
                    <a:lstStyle/>
                    <a:p>
                      <a:pPr algn="ctr"/>
                      <a:r>
                        <a:rPr lang="en-GB" dirty="0"/>
                        <a:t>30</a:t>
                      </a:r>
                    </a:p>
                  </a:txBody>
                  <a:tcPr/>
                </a:tc>
                <a:tc>
                  <a:txBody>
                    <a:bodyPr/>
                    <a:lstStyle/>
                    <a:p>
                      <a:pPr algn="ctr"/>
                      <a:r>
                        <a:rPr lang="en-GB" dirty="0"/>
                        <a:t>1:8 or 1:10</a:t>
                      </a:r>
                    </a:p>
                  </a:txBody>
                  <a:tcPr/>
                </a:tc>
                <a:extLst>
                  <a:ext uri="{0D108BD9-81ED-4DB2-BD59-A6C34878D82A}">
                    <a16:rowId xmlns:a16="http://schemas.microsoft.com/office/drawing/2014/main" val="3899005949"/>
                  </a:ext>
                </a:extLst>
              </a:tr>
              <a:tr h="370840">
                <a:tc>
                  <a:txBody>
                    <a:bodyPr/>
                    <a:lstStyle/>
                    <a:p>
                      <a:r>
                        <a:rPr lang="en-GB" dirty="0"/>
                        <a:t>Primary health care facilities </a:t>
                      </a:r>
                    </a:p>
                  </a:txBody>
                  <a:tcPr/>
                </a:tc>
                <a:tc>
                  <a:txBody>
                    <a:bodyPr/>
                    <a:lstStyle/>
                    <a:p>
                      <a:r>
                        <a:rPr lang="en-GB" dirty="0"/>
                        <a:t>Nursing assistants</a:t>
                      </a:r>
                    </a:p>
                  </a:txBody>
                  <a:tcPr/>
                </a:tc>
                <a:tc>
                  <a:txBody>
                    <a:bodyPr/>
                    <a:lstStyle/>
                    <a:p>
                      <a:pPr algn="ctr"/>
                      <a:r>
                        <a:rPr lang="en-GB" dirty="0"/>
                        <a:t>25</a:t>
                      </a:r>
                    </a:p>
                  </a:txBody>
                  <a:tcPr/>
                </a:tc>
                <a:tc>
                  <a:txBody>
                    <a:bodyPr/>
                    <a:lstStyle/>
                    <a:p>
                      <a:pPr algn="ctr"/>
                      <a:r>
                        <a:rPr lang="en-GB" dirty="0"/>
                        <a:t>1:7</a:t>
                      </a:r>
                    </a:p>
                  </a:txBody>
                  <a:tcPr/>
                </a:tc>
                <a:extLst>
                  <a:ext uri="{0D108BD9-81ED-4DB2-BD59-A6C34878D82A}">
                    <a16:rowId xmlns:a16="http://schemas.microsoft.com/office/drawing/2014/main" val="3740413095"/>
                  </a:ext>
                </a:extLst>
              </a:tr>
              <a:tr h="370840">
                <a:tc>
                  <a:txBody>
                    <a:bodyPr/>
                    <a:lstStyle/>
                    <a:p>
                      <a:r>
                        <a:rPr lang="en-GB" dirty="0"/>
                        <a:t>Community level</a:t>
                      </a:r>
                    </a:p>
                  </a:txBody>
                  <a:tcPr/>
                </a:tc>
                <a:tc>
                  <a:txBody>
                    <a:bodyPr/>
                    <a:lstStyle/>
                    <a:p>
                      <a:r>
                        <a:rPr lang="en-GB" dirty="0"/>
                        <a:t>Volunteers </a:t>
                      </a:r>
                    </a:p>
                  </a:txBody>
                  <a:tcPr/>
                </a:tc>
                <a:tc>
                  <a:txBody>
                    <a:bodyPr/>
                    <a:lstStyle/>
                    <a:p>
                      <a:pPr algn="ctr"/>
                      <a:r>
                        <a:rPr lang="en-GB" dirty="0"/>
                        <a:t>20</a:t>
                      </a:r>
                    </a:p>
                  </a:txBody>
                  <a:tcPr/>
                </a:tc>
                <a:tc>
                  <a:txBody>
                    <a:bodyPr/>
                    <a:lstStyle/>
                    <a:p>
                      <a:pPr algn="ctr"/>
                      <a:r>
                        <a:rPr lang="en-GB" dirty="0"/>
                        <a:t>1:5</a:t>
                      </a:r>
                    </a:p>
                  </a:txBody>
                  <a:tcPr/>
                </a:tc>
                <a:extLst>
                  <a:ext uri="{0D108BD9-81ED-4DB2-BD59-A6C34878D82A}">
                    <a16:rowId xmlns:a16="http://schemas.microsoft.com/office/drawing/2014/main" val="3462335386"/>
                  </a:ext>
                </a:extLst>
              </a:tr>
            </a:tbl>
          </a:graphicData>
        </a:graphic>
      </p:graphicFrame>
      <p:sp>
        <p:nvSpPr>
          <p:cNvPr id="10" name="Title 1">
            <a:extLst>
              <a:ext uri="{FF2B5EF4-FFF2-40B4-BE49-F238E27FC236}">
                <a16:creationId xmlns:a16="http://schemas.microsoft.com/office/drawing/2014/main" id="{7C477BEC-11E1-42B2-AEFF-1009098AAE41}"/>
              </a:ext>
            </a:extLst>
          </p:cNvPr>
          <p:cNvSpPr txBox="1">
            <a:spLocks/>
          </p:cNvSpPr>
          <p:nvPr/>
        </p:nvSpPr>
        <p:spPr bwMode="auto">
          <a:xfrm>
            <a:off x="11136574" y="248347"/>
            <a:ext cx="841326" cy="3849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000" b="1" kern="1200">
                <a:solidFill>
                  <a:schemeClr val="accent1">
                    <a:lumMod val="50000"/>
                  </a:schemeClr>
                </a:solidFill>
                <a:latin typeface="Arial"/>
                <a:ea typeface="MS PGothic" panose="020B0600070205080204" pitchFamily="34" charset="-128"/>
                <a:cs typeface="MS PGothic" charset="0"/>
              </a:defRPr>
            </a:lvl1pPr>
            <a:lvl2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2pPr>
            <a:lvl3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3pPr>
            <a:lvl4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4pPr>
            <a:lvl5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5pPr>
            <a:lvl6pPr marL="457200" algn="l" defTabSz="457200" rtl="0" fontAlgn="base">
              <a:spcBef>
                <a:spcPct val="0"/>
              </a:spcBef>
              <a:spcAft>
                <a:spcPct val="0"/>
              </a:spcAft>
              <a:defRPr sz="2800" b="1">
                <a:solidFill>
                  <a:srgbClr val="FFFFFF"/>
                </a:solidFill>
                <a:latin typeface="Arial" charset="0"/>
                <a:ea typeface="ＭＳ Ｐゴシック" charset="-128"/>
              </a:defRPr>
            </a:lvl6pPr>
            <a:lvl7pPr marL="914400" algn="l" defTabSz="457200" rtl="0" fontAlgn="base">
              <a:spcBef>
                <a:spcPct val="0"/>
              </a:spcBef>
              <a:spcAft>
                <a:spcPct val="0"/>
              </a:spcAft>
              <a:defRPr sz="2800" b="1">
                <a:solidFill>
                  <a:srgbClr val="FFFFFF"/>
                </a:solidFill>
                <a:latin typeface="Arial" charset="0"/>
                <a:ea typeface="ＭＳ Ｐゴシック" charset="-128"/>
              </a:defRPr>
            </a:lvl7pPr>
            <a:lvl8pPr marL="1371600" algn="l" defTabSz="457200" rtl="0" fontAlgn="base">
              <a:spcBef>
                <a:spcPct val="0"/>
              </a:spcBef>
              <a:spcAft>
                <a:spcPct val="0"/>
              </a:spcAft>
              <a:defRPr sz="2800" b="1">
                <a:solidFill>
                  <a:srgbClr val="FFFFFF"/>
                </a:solidFill>
                <a:latin typeface="Arial" charset="0"/>
                <a:ea typeface="ＭＳ Ｐゴシック" charset="-128"/>
              </a:defRPr>
            </a:lvl8pPr>
            <a:lvl9pPr marL="1828800" algn="l" defTabSz="457200" rtl="0" fontAlgn="base">
              <a:spcBef>
                <a:spcPct val="0"/>
              </a:spcBef>
              <a:spcAft>
                <a:spcPct val="0"/>
              </a:spcAft>
              <a:defRPr sz="2800" b="1">
                <a:solidFill>
                  <a:srgbClr val="FFFFFF"/>
                </a:solidFill>
                <a:latin typeface="Arial" charset="0"/>
                <a:ea typeface="ＭＳ Ｐゴシック" charset="-128"/>
              </a:defRPr>
            </a:lvl9pPr>
          </a:lstStyle>
          <a:p>
            <a:pPr algn="ctr"/>
            <a:r>
              <a:rPr lang="en-GB" sz="1000" dirty="0">
                <a:solidFill>
                  <a:schemeClr val="bg1"/>
                </a:solidFill>
              </a:rPr>
              <a:t>S7</a:t>
            </a:r>
          </a:p>
        </p:txBody>
      </p:sp>
      <p:sp>
        <p:nvSpPr>
          <p:cNvPr id="3" name="TextBox 2">
            <a:extLst>
              <a:ext uri="{FF2B5EF4-FFF2-40B4-BE49-F238E27FC236}">
                <a16:creationId xmlns:a16="http://schemas.microsoft.com/office/drawing/2014/main" id="{A77C3006-942E-4C5C-9BE6-546FDEE2D3E4}"/>
              </a:ext>
            </a:extLst>
          </p:cNvPr>
          <p:cNvSpPr txBox="1"/>
          <p:nvPr/>
        </p:nvSpPr>
        <p:spPr>
          <a:xfrm>
            <a:off x="319063" y="5152869"/>
            <a:ext cx="10348937" cy="461665"/>
          </a:xfrm>
          <a:prstGeom prst="rect">
            <a:avLst/>
          </a:prstGeom>
          <a:noFill/>
        </p:spPr>
        <p:txBody>
          <a:bodyPr wrap="square" rtlCol="0">
            <a:spAutoFit/>
          </a:bodyPr>
          <a:lstStyle/>
          <a:p>
            <a:r>
              <a:rPr lang="en-GB" sz="2400" dirty="0"/>
              <a:t>Ensure an adequate ratio of G6PD analysers to trainees: 2 to 4 trainees per device</a:t>
            </a:r>
          </a:p>
        </p:txBody>
      </p:sp>
    </p:spTree>
    <p:extLst>
      <p:ext uri="{BB962C8B-B14F-4D97-AF65-F5344CB8AC3E}">
        <p14:creationId xmlns:p14="http://schemas.microsoft.com/office/powerpoint/2010/main" val="430733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43A657B-1E39-474B-9A43-E8D7108E4E9A}"/>
              </a:ext>
            </a:extLst>
          </p:cNvPr>
          <p:cNvSpPr>
            <a:spLocks noGrp="1"/>
          </p:cNvSpPr>
          <p:nvPr>
            <p:ph type="sldNum" sz="quarter" idx="4"/>
          </p:nvPr>
        </p:nvSpPr>
        <p:spPr/>
        <p:txBody>
          <a:bodyPr/>
          <a:lstStyle/>
          <a:p>
            <a:fld id="{1D286E87-06E0-9846-A800-1701A33BD312}" type="slidenum">
              <a:rPr lang="fr-FR" smtClean="0"/>
              <a:pPr/>
              <a:t>13</a:t>
            </a:fld>
            <a:endParaRPr lang="fr-FR" dirty="0"/>
          </a:p>
        </p:txBody>
      </p:sp>
      <p:sp>
        <p:nvSpPr>
          <p:cNvPr id="8" name="Title 2">
            <a:extLst>
              <a:ext uri="{FF2B5EF4-FFF2-40B4-BE49-F238E27FC236}">
                <a16:creationId xmlns:a16="http://schemas.microsoft.com/office/drawing/2014/main" id="{183BEEBA-F182-4E96-A429-0EEC62628DAD}"/>
              </a:ext>
            </a:extLst>
          </p:cNvPr>
          <p:cNvSpPr>
            <a:spLocks noGrp="1"/>
          </p:cNvSpPr>
          <p:nvPr>
            <p:ph type="title"/>
          </p:nvPr>
        </p:nvSpPr>
        <p:spPr>
          <a:xfrm>
            <a:off x="925322" y="-1"/>
            <a:ext cx="8612188" cy="1201003"/>
          </a:xfrm>
        </p:spPr>
        <p:txBody>
          <a:bodyPr>
            <a:normAutofit/>
          </a:bodyPr>
          <a:lstStyle/>
          <a:p>
            <a:r>
              <a:rPr lang="en-GB" sz="2800" dirty="0"/>
              <a:t>Ensuring training quality – G6PD competency evaluations </a:t>
            </a:r>
          </a:p>
        </p:txBody>
      </p:sp>
      <p:sp>
        <p:nvSpPr>
          <p:cNvPr id="4" name="Content Placeholder 3">
            <a:extLst>
              <a:ext uri="{FF2B5EF4-FFF2-40B4-BE49-F238E27FC236}">
                <a16:creationId xmlns:a16="http://schemas.microsoft.com/office/drawing/2014/main" id="{6D8A973A-2E75-4D23-A3E1-61AE1A0E5EBC}"/>
              </a:ext>
            </a:extLst>
          </p:cNvPr>
          <p:cNvSpPr>
            <a:spLocks noGrp="1"/>
          </p:cNvSpPr>
          <p:nvPr>
            <p:ph idx="1"/>
          </p:nvPr>
        </p:nvSpPr>
        <p:spPr>
          <a:xfrm>
            <a:off x="6482442" y="1509148"/>
            <a:ext cx="5257800" cy="4889075"/>
          </a:xfrm>
        </p:spPr>
        <p:txBody>
          <a:bodyPr>
            <a:normAutofit fontScale="85000" lnSpcReduction="20000"/>
          </a:bodyPr>
          <a:lstStyle/>
          <a:p>
            <a:r>
              <a:rPr lang="en-GB" dirty="0"/>
              <a:t>G6PD competency evaluation should be carried out for every participant undertaking the G6PD practical sessions</a:t>
            </a:r>
          </a:p>
          <a:p>
            <a:r>
              <a:rPr lang="en-GB" dirty="0"/>
              <a:t>Competency testing is best undertaken at the end of practical sessions by 1-2 trainers</a:t>
            </a:r>
          </a:p>
          <a:p>
            <a:r>
              <a:rPr lang="en-GB" dirty="0"/>
              <a:t>Focus the competency assessment on the practical aspects of G6PD testing. Cover the theoretical aspects such as interpretation in the pre/post test. </a:t>
            </a:r>
          </a:p>
          <a:p>
            <a:r>
              <a:rPr lang="en-GB" dirty="0"/>
              <a:t>The competency assessment should be completed for each participant</a:t>
            </a:r>
          </a:p>
          <a:p>
            <a:r>
              <a:rPr lang="en-GB" dirty="0"/>
              <a:t>If participants score low or medium marks in the competency assessment, further training should be arranged immediately before G6PD </a:t>
            </a:r>
            <a:r>
              <a:rPr lang="en-GB" dirty="0" err="1"/>
              <a:t>analyzers</a:t>
            </a:r>
            <a:r>
              <a:rPr lang="en-GB" dirty="0"/>
              <a:t> are distributed to their facilities</a:t>
            </a:r>
          </a:p>
          <a:p>
            <a:pPr marL="0" indent="0">
              <a:buNone/>
            </a:pPr>
            <a:endParaRPr lang="en-GB" dirty="0"/>
          </a:p>
          <a:p>
            <a:endParaRPr lang="en-GB" dirty="0"/>
          </a:p>
          <a:p>
            <a:endParaRPr lang="en-GB" dirty="0"/>
          </a:p>
          <a:p>
            <a:endParaRPr lang="en-GB" dirty="0"/>
          </a:p>
          <a:p>
            <a:endParaRPr lang="en-GB" dirty="0"/>
          </a:p>
        </p:txBody>
      </p:sp>
      <p:pic>
        <p:nvPicPr>
          <p:cNvPr id="5" name="Picture 4">
            <a:extLst>
              <a:ext uri="{FF2B5EF4-FFF2-40B4-BE49-F238E27FC236}">
                <a16:creationId xmlns:a16="http://schemas.microsoft.com/office/drawing/2014/main" id="{7C7174E6-4840-4CD9-B599-AAF8AA9A4AE6}"/>
              </a:ext>
            </a:extLst>
          </p:cNvPr>
          <p:cNvPicPr>
            <a:picLocks noChangeAspect="1"/>
          </p:cNvPicPr>
          <p:nvPr/>
        </p:nvPicPr>
        <p:blipFill>
          <a:blip r:embed="rId2"/>
          <a:stretch>
            <a:fillRect/>
          </a:stretch>
        </p:blipFill>
        <p:spPr>
          <a:xfrm>
            <a:off x="142875" y="1291730"/>
            <a:ext cx="5953125" cy="5057775"/>
          </a:xfrm>
          <a:prstGeom prst="rect">
            <a:avLst/>
          </a:prstGeom>
        </p:spPr>
      </p:pic>
      <p:sp>
        <p:nvSpPr>
          <p:cNvPr id="9" name="Title 1">
            <a:extLst>
              <a:ext uri="{FF2B5EF4-FFF2-40B4-BE49-F238E27FC236}">
                <a16:creationId xmlns:a16="http://schemas.microsoft.com/office/drawing/2014/main" id="{2CD19F6D-7A04-45EA-83A1-5FF7C798668C}"/>
              </a:ext>
            </a:extLst>
          </p:cNvPr>
          <p:cNvSpPr txBox="1">
            <a:spLocks/>
          </p:cNvSpPr>
          <p:nvPr/>
        </p:nvSpPr>
        <p:spPr bwMode="auto">
          <a:xfrm>
            <a:off x="11136574" y="248347"/>
            <a:ext cx="841326" cy="3849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000" b="1" kern="1200">
                <a:solidFill>
                  <a:schemeClr val="accent1">
                    <a:lumMod val="50000"/>
                  </a:schemeClr>
                </a:solidFill>
                <a:latin typeface="Arial"/>
                <a:ea typeface="MS PGothic" panose="020B0600070205080204" pitchFamily="34" charset="-128"/>
                <a:cs typeface="MS PGothic" charset="0"/>
              </a:defRPr>
            </a:lvl1pPr>
            <a:lvl2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2pPr>
            <a:lvl3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3pPr>
            <a:lvl4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4pPr>
            <a:lvl5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5pPr>
            <a:lvl6pPr marL="457200" algn="l" defTabSz="457200" rtl="0" fontAlgn="base">
              <a:spcBef>
                <a:spcPct val="0"/>
              </a:spcBef>
              <a:spcAft>
                <a:spcPct val="0"/>
              </a:spcAft>
              <a:defRPr sz="2800" b="1">
                <a:solidFill>
                  <a:srgbClr val="FFFFFF"/>
                </a:solidFill>
                <a:latin typeface="Arial" charset="0"/>
                <a:ea typeface="ＭＳ Ｐゴシック" charset="-128"/>
              </a:defRPr>
            </a:lvl6pPr>
            <a:lvl7pPr marL="914400" algn="l" defTabSz="457200" rtl="0" fontAlgn="base">
              <a:spcBef>
                <a:spcPct val="0"/>
              </a:spcBef>
              <a:spcAft>
                <a:spcPct val="0"/>
              </a:spcAft>
              <a:defRPr sz="2800" b="1">
                <a:solidFill>
                  <a:srgbClr val="FFFFFF"/>
                </a:solidFill>
                <a:latin typeface="Arial" charset="0"/>
                <a:ea typeface="ＭＳ Ｐゴシック" charset="-128"/>
              </a:defRPr>
            </a:lvl7pPr>
            <a:lvl8pPr marL="1371600" algn="l" defTabSz="457200" rtl="0" fontAlgn="base">
              <a:spcBef>
                <a:spcPct val="0"/>
              </a:spcBef>
              <a:spcAft>
                <a:spcPct val="0"/>
              </a:spcAft>
              <a:defRPr sz="2800" b="1">
                <a:solidFill>
                  <a:srgbClr val="FFFFFF"/>
                </a:solidFill>
                <a:latin typeface="Arial" charset="0"/>
                <a:ea typeface="ＭＳ Ｐゴシック" charset="-128"/>
              </a:defRPr>
            </a:lvl8pPr>
            <a:lvl9pPr marL="1828800" algn="l" defTabSz="457200" rtl="0" fontAlgn="base">
              <a:spcBef>
                <a:spcPct val="0"/>
              </a:spcBef>
              <a:spcAft>
                <a:spcPct val="0"/>
              </a:spcAft>
              <a:defRPr sz="2800" b="1">
                <a:solidFill>
                  <a:srgbClr val="FFFFFF"/>
                </a:solidFill>
                <a:latin typeface="Arial" charset="0"/>
                <a:ea typeface="ＭＳ Ｐゴシック" charset="-128"/>
              </a:defRPr>
            </a:lvl9pPr>
          </a:lstStyle>
          <a:p>
            <a:pPr algn="ctr"/>
            <a:r>
              <a:rPr lang="en-GB" sz="1000" dirty="0">
                <a:solidFill>
                  <a:schemeClr val="bg1"/>
                </a:solidFill>
              </a:rPr>
              <a:t>S7</a:t>
            </a:r>
          </a:p>
        </p:txBody>
      </p:sp>
    </p:spTree>
    <p:extLst>
      <p:ext uri="{BB962C8B-B14F-4D97-AF65-F5344CB8AC3E}">
        <p14:creationId xmlns:p14="http://schemas.microsoft.com/office/powerpoint/2010/main" val="1702831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F407C2-DA72-4B59-B614-7BB11BF076A7}"/>
              </a:ext>
            </a:extLst>
          </p:cNvPr>
          <p:cNvSpPr>
            <a:spLocks noGrp="1"/>
          </p:cNvSpPr>
          <p:nvPr>
            <p:ph type="sldNum" sz="quarter" idx="4"/>
          </p:nvPr>
        </p:nvSpPr>
        <p:spPr>
          <a:xfrm>
            <a:off x="1524000" y="6427789"/>
            <a:ext cx="2133600" cy="365125"/>
          </a:xfrm>
        </p:spPr>
        <p:txBody>
          <a:bodyPr/>
          <a:lstStyle/>
          <a:p>
            <a:fld id="{9F9F533D-B52E-4A2F-BF72-0ADD2D94BD75}" type="slidenum">
              <a:rPr lang="en-GB" smtClean="0"/>
              <a:pPr/>
              <a:t>14</a:t>
            </a:fld>
            <a:endParaRPr lang="en-GB" dirty="0"/>
          </a:p>
        </p:txBody>
      </p:sp>
      <p:sp>
        <p:nvSpPr>
          <p:cNvPr id="8" name="Title 2">
            <a:extLst>
              <a:ext uri="{FF2B5EF4-FFF2-40B4-BE49-F238E27FC236}">
                <a16:creationId xmlns:a16="http://schemas.microsoft.com/office/drawing/2014/main" id="{CCF29946-4DDC-4995-8596-1B2125165040}"/>
              </a:ext>
            </a:extLst>
          </p:cNvPr>
          <p:cNvSpPr>
            <a:spLocks noGrp="1"/>
          </p:cNvSpPr>
          <p:nvPr>
            <p:ph type="title"/>
          </p:nvPr>
        </p:nvSpPr>
        <p:spPr>
          <a:xfrm>
            <a:off x="925322" y="-1"/>
            <a:ext cx="8612188" cy="1201003"/>
          </a:xfrm>
        </p:spPr>
        <p:txBody>
          <a:bodyPr>
            <a:normAutofit/>
          </a:bodyPr>
          <a:lstStyle/>
          <a:p>
            <a:r>
              <a:rPr lang="en-GB" sz="2800" dirty="0"/>
              <a:t>Ensuring training quality </a:t>
            </a:r>
          </a:p>
        </p:txBody>
      </p:sp>
      <p:sp>
        <p:nvSpPr>
          <p:cNvPr id="4" name="Rectangle 3">
            <a:extLst>
              <a:ext uri="{FF2B5EF4-FFF2-40B4-BE49-F238E27FC236}">
                <a16:creationId xmlns:a16="http://schemas.microsoft.com/office/drawing/2014/main" id="{254446A6-0539-48E3-8C7B-6C66A12F59AB}"/>
              </a:ext>
            </a:extLst>
          </p:cNvPr>
          <p:cNvSpPr/>
          <p:nvPr/>
        </p:nvSpPr>
        <p:spPr>
          <a:xfrm>
            <a:off x="227011" y="1135361"/>
            <a:ext cx="11475131" cy="5601533"/>
          </a:xfrm>
          <a:prstGeom prst="rect">
            <a:avLst/>
          </a:prstGeom>
        </p:spPr>
        <p:txBody>
          <a:bodyPr wrap="square">
            <a:spAutoFit/>
          </a:bodyPr>
          <a:lstStyle/>
          <a:p>
            <a:r>
              <a:rPr lang="en-GB" sz="2400" b="1" dirty="0"/>
              <a:t>Participants with low post-training quiz and/or G6PD device competency scores</a:t>
            </a:r>
            <a:r>
              <a:rPr lang="fr-FR" sz="2400" b="1" dirty="0"/>
              <a:t> </a:t>
            </a:r>
          </a:p>
          <a:p>
            <a:endParaRPr lang="en-GB" sz="1000" b="1" dirty="0"/>
          </a:p>
          <a:p>
            <a:pPr marL="171450" indent="-171450">
              <a:buFontTx/>
              <a:buChar char="-"/>
            </a:pPr>
            <a:r>
              <a:rPr lang="en-GB" sz="2000" dirty="0"/>
              <a:t>No new tools should be introduced into facilities where health workers have scored low on post-training quizzes or tests</a:t>
            </a:r>
          </a:p>
          <a:p>
            <a:pPr marL="171450" indent="-171450">
              <a:buFontTx/>
              <a:buChar char="-"/>
            </a:pPr>
            <a:r>
              <a:rPr lang="en-GB" sz="2000" dirty="0"/>
              <a:t>Post-training quiz and G6PD competency scores should be marked immediately after training has taken place</a:t>
            </a:r>
          </a:p>
          <a:p>
            <a:pPr marL="171450" indent="-171450">
              <a:buFontTx/>
              <a:buChar char="-"/>
            </a:pPr>
            <a:endParaRPr lang="en-GB" sz="800" dirty="0"/>
          </a:p>
          <a:p>
            <a:pPr marL="171450" indent="-171450">
              <a:buFontTx/>
              <a:buChar char="-"/>
            </a:pPr>
            <a:r>
              <a:rPr lang="en-GB" sz="2000" dirty="0"/>
              <a:t>The </a:t>
            </a:r>
            <a:r>
              <a:rPr lang="en-GB" sz="2000" b="1" dirty="0"/>
              <a:t>pass mark for this training is 85%</a:t>
            </a:r>
          </a:p>
          <a:p>
            <a:pPr marL="171450" indent="-171450">
              <a:buFontTx/>
              <a:buChar char="-"/>
            </a:pPr>
            <a:endParaRPr lang="en-GB" sz="800" dirty="0"/>
          </a:p>
          <a:p>
            <a:pPr marL="171450" indent="-171450">
              <a:buFontTx/>
              <a:buChar char="-"/>
            </a:pPr>
            <a:endParaRPr lang="en-GB" sz="800" dirty="0"/>
          </a:p>
          <a:p>
            <a:pPr marL="171450" indent="-171450">
              <a:buFontTx/>
              <a:buChar char="-"/>
            </a:pPr>
            <a:r>
              <a:rPr lang="en-GB" sz="2000" dirty="0"/>
              <a:t>For participants who scored above 85 – 99% trainers should go through their evaluations to highlight correct answers</a:t>
            </a:r>
          </a:p>
          <a:p>
            <a:pPr marL="171450" indent="-171450">
              <a:buFontTx/>
              <a:buChar char="-"/>
            </a:pPr>
            <a:endParaRPr lang="en-GB" sz="800" dirty="0"/>
          </a:p>
          <a:p>
            <a:pPr marL="171450" indent="-171450">
              <a:buFontTx/>
              <a:buChar char="-"/>
            </a:pPr>
            <a:r>
              <a:rPr lang="en-GB" sz="2000" dirty="0"/>
              <a:t>For participants who score &lt;85% retraining should be re-organised within 4 weeks of initial training. </a:t>
            </a:r>
          </a:p>
          <a:p>
            <a:pPr marL="171450" indent="-171450">
              <a:buFontTx/>
              <a:buChar char="-"/>
            </a:pPr>
            <a:endParaRPr lang="en-GB" sz="800" dirty="0"/>
          </a:p>
          <a:p>
            <a:pPr marL="171450" indent="-171450">
              <a:buFontTx/>
              <a:buChar char="-"/>
            </a:pPr>
            <a:endParaRPr lang="en-GB" sz="800" dirty="0"/>
          </a:p>
          <a:p>
            <a:endParaRPr lang="en-GB" sz="2000" b="1" dirty="0"/>
          </a:p>
          <a:p>
            <a:endParaRPr lang="en-GB" sz="1200" b="1" dirty="0"/>
          </a:p>
          <a:p>
            <a:endParaRPr lang="en-GB" sz="1200" b="1" dirty="0"/>
          </a:p>
          <a:p>
            <a:endParaRPr lang="en-GB" sz="1200" b="1" dirty="0"/>
          </a:p>
          <a:p>
            <a:endParaRPr lang="en-GB" sz="1200" b="1" dirty="0"/>
          </a:p>
          <a:p>
            <a:endParaRPr lang="en-GB" sz="1200" b="1" dirty="0"/>
          </a:p>
          <a:p>
            <a:endParaRPr lang="en-GB" sz="1200" b="1" dirty="0"/>
          </a:p>
          <a:p>
            <a:endParaRPr lang="en-GB" sz="1200" b="1" dirty="0"/>
          </a:p>
          <a:p>
            <a:endParaRPr lang="en-GB" sz="1200" b="1" dirty="0"/>
          </a:p>
        </p:txBody>
      </p:sp>
      <p:sp>
        <p:nvSpPr>
          <p:cNvPr id="9" name="Title 1">
            <a:extLst>
              <a:ext uri="{FF2B5EF4-FFF2-40B4-BE49-F238E27FC236}">
                <a16:creationId xmlns:a16="http://schemas.microsoft.com/office/drawing/2014/main" id="{1D0D0680-0408-4B14-9391-10B08FF417EC}"/>
              </a:ext>
            </a:extLst>
          </p:cNvPr>
          <p:cNvSpPr txBox="1">
            <a:spLocks/>
          </p:cNvSpPr>
          <p:nvPr/>
        </p:nvSpPr>
        <p:spPr bwMode="auto">
          <a:xfrm>
            <a:off x="11136574" y="248347"/>
            <a:ext cx="841326" cy="3849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000" b="1" kern="1200">
                <a:solidFill>
                  <a:schemeClr val="accent1">
                    <a:lumMod val="50000"/>
                  </a:schemeClr>
                </a:solidFill>
                <a:latin typeface="Arial"/>
                <a:ea typeface="MS PGothic" panose="020B0600070205080204" pitchFamily="34" charset="-128"/>
                <a:cs typeface="MS PGothic" charset="0"/>
              </a:defRPr>
            </a:lvl1pPr>
            <a:lvl2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2pPr>
            <a:lvl3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3pPr>
            <a:lvl4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4pPr>
            <a:lvl5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5pPr>
            <a:lvl6pPr marL="457200" algn="l" defTabSz="457200" rtl="0" fontAlgn="base">
              <a:spcBef>
                <a:spcPct val="0"/>
              </a:spcBef>
              <a:spcAft>
                <a:spcPct val="0"/>
              </a:spcAft>
              <a:defRPr sz="2800" b="1">
                <a:solidFill>
                  <a:srgbClr val="FFFFFF"/>
                </a:solidFill>
                <a:latin typeface="Arial" charset="0"/>
                <a:ea typeface="ＭＳ Ｐゴシック" charset="-128"/>
              </a:defRPr>
            </a:lvl6pPr>
            <a:lvl7pPr marL="914400" algn="l" defTabSz="457200" rtl="0" fontAlgn="base">
              <a:spcBef>
                <a:spcPct val="0"/>
              </a:spcBef>
              <a:spcAft>
                <a:spcPct val="0"/>
              </a:spcAft>
              <a:defRPr sz="2800" b="1">
                <a:solidFill>
                  <a:srgbClr val="FFFFFF"/>
                </a:solidFill>
                <a:latin typeface="Arial" charset="0"/>
                <a:ea typeface="ＭＳ Ｐゴシック" charset="-128"/>
              </a:defRPr>
            </a:lvl7pPr>
            <a:lvl8pPr marL="1371600" algn="l" defTabSz="457200" rtl="0" fontAlgn="base">
              <a:spcBef>
                <a:spcPct val="0"/>
              </a:spcBef>
              <a:spcAft>
                <a:spcPct val="0"/>
              </a:spcAft>
              <a:defRPr sz="2800" b="1">
                <a:solidFill>
                  <a:srgbClr val="FFFFFF"/>
                </a:solidFill>
                <a:latin typeface="Arial" charset="0"/>
                <a:ea typeface="ＭＳ Ｐゴシック" charset="-128"/>
              </a:defRPr>
            </a:lvl8pPr>
            <a:lvl9pPr marL="1828800" algn="l" defTabSz="457200" rtl="0" fontAlgn="base">
              <a:spcBef>
                <a:spcPct val="0"/>
              </a:spcBef>
              <a:spcAft>
                <a:spcPct val="0"/>
              </a:spcAft>
              <a:defRPr sz="2800" b="1">
                <a:solidFill>
                  <a:srgbClr val="FFFFFF"/>
                </a:solidFill>
                <a:latin typeface="Arial" charset="0"/>
                <a:ea typeface="ＭＳ Ｐゴシック" charset="-128"/>
              </a:defRPr>
            </a:lvl9pPr>
          </a:lstStyle>
          <a:p>
            <a:pPr algn="ctr"/>
            <a:r>
              <a:rPr lang="en-GB" sz="1000" dirty="0">
                <a:solidFill>
                  <a:schemeClr val="bg1"/>
                </a:solidFill>
              </a:rPr>
              <a:t>S7</a:t>
            </a:r>
          </a:p>
        </p:txBody>
      </p:sp>
    </p:spTree>
    <p:extLst>
      <p:ext uri="{BB962C8B-B14F-4D97-AF65-F5344CB8AC3E}">
        <p14:creationId xmlns:p14="http://schemas.microsoft.com/office/powerpoint/2010/main" val="842176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F407C2-DA72-4B59-B614-7BB11BF076A7}"/>
              </a:ext>
            </a:extLst>
          </p:cNvPr>
          <p:cNvSpPr>
            <a:spLocks noGrp="1"/>
          </p:cNvSpPr>
          <p:nvPr>
            <p:ph type="sldNum" sz="quarter" idx="4"/>
          </p:nvPr>
        </p:nvSpPr>
        <p:spPr>
          <a:xfrm>
            <a:off x="1524000" y="6427789"/>
            <a:ext cx="2133600" cy="365125"/>
          </a:xfrm>
        </p:spPr>
        <p:txBody>
          <a:bodyPr/>
          <a:lstStyle/>
          <a:p>
            <a:fld id="{9F9F533D-B52E-4A2F-BF72-0ADD2D94BD75}" type="slidenum">
              <a:rPr lang="en-GB" smtClean="0"/>
              <a:pPr/>
              <a:t>15</a:t>
            </a:fld>
            <a:endParaRPr lang="en-GB" dirty="0"/>
          </a:p>
        </p:txBody>
      </p:sp>
      <p:sp>
        <p:nvSpPr>
          <p:cNvPr id="8" name="Title 2">
            <a:extLst>
              <a:ext uri="{FF2B5EF4-FFF2-40B4-BE49-F238E27FC236}">
                <a16:creationId xmlns:a16="http://schemas.microsoft.com/office/drawing/2014/main" id="{6E179FF1-D5FE-48F2-92EA-71D78DAD8F87}"/>
              </a:ext>
            </a:extLst>
          </p:cNvPr>
          <p:cNvSpPr>
            <a:spLocks noGrp="1"/>
          </p:cNvSpPr>
          <p:nvPr>
            <p:ph type="title"/>
          </p:nvPr>
        </p:nvSpPr>
        <p:spPr>
          <a:xfrm>
            <a:off x="925322" y="-1"/>
            <a:ext cx="8612188" cy="1201003"/>
          </a:xfrm>
        </p:spPr>
        <p:txBody>
          <a:bodyPr>
            <a:normAutofit/>
          </a:bodyPr>
          <a:lstStyle/>
          <a:p>
            <a:r>
              <a:rPr lang="en-GB" sz="2800" dirty="0"/>
              <a:t>Training report structure </a:t>
            </a:r>
          </a:p>
        </p:txBody>
      </p:sp>
      <p:sp>
        <p:nvSpPr>
          <p:cNvPr id="7" name="Rectangle 6">
            <a:extLst>
              <a:ext uri="{FF2B5EF4-FFF2-40B4-BE49-F238E27FC236}">
                <a16:creationId xmlns:a16="http://schemas.microsoft.com/office/drawing/2014/main" id="{02692A39-9E1D-4EF1-8006-1F197977BFFD}"/>
              </a:ext>
            </a:extLst>
          </p:cNvPr>
          <p:cNvSpPr/>
          <p:nvPr/>
        </p:nvSpPr>
        <p:spPr>
          <a:xfrm>
            <a:off x="227011" y="1035111"/>
            <a:ext cx="11475131" cy="5447645"/>
          </a:xfrm>
          <a:prstGeom prst="rect">
            <a:avLst/>
          </a:prstGeom>
        </p:spPr>
        <p:txBody>
          <a:bodyPr wrap="square">
            <a:spAutoFit/>
          </a:bodyPr>
          <a:lstStyle/>
          <a:p>
            <a:endParaRPr lang="en-GB" sz="1000" dirty="0"/>
          </a:p>
          <a:p>
            <a:r>
              <a:rPr lang="en-GB" dirty="0"/>
              <a:t>The following should be captured in your training report – </a:t>
            </a:r>
          </a:p>
          <a:p>
            <a:endParaRPr lang="en-GB" sz="1200" dirty="0"/>
          </a:p>
          <a:p>
            <a:r>
              <a:rPr lang="en-GB" sz="2000" b="1" dirty="0"/>
              <a:t>1. Participant profiles</a:t>
            </a:r>
          </a:p>
          <a:p>
            <a:pPr marL="742950" lvl="1" indent="-285750">
              <a:buFont typeface="Arial" panose="020B0604020202020204" pitchFamily="34" charset="0"/>
              <a:buChar char="•"/>
            </a:pPr>
            <a:r>
              <a:rPr lang="en-GB" dirty="0"/>
              <a:t>In-service training </a:t>
            </a:r>
          </a:p>
          <a:p>
            <a:pPr marL="742950" lvl="1" indent="-285750">
              <a:buFont typeface="Arial" panose="020B0604020202020204" pitchFamily="34" charset="0"/>
              <a:buChar char="•"/>
            </a:pPr>
            <a:r>
              <a:rPr lang="en-GB" dirty="0"/>
              <a:t>Recent refresher training on malaria case management </a:t>
            </a:r>
          </a:p>
          <a:p>
            <a:pPr marL="742950" lvl="1" indent="-285750">
              <a:buFont typeface="Arial" panose="020B0604020202020204" pitchFamily="34" charset="0"/>
              <a:buChar char="•"/>
            </a:pPr>
            <a:r>
              <a:rPr lang="en-GB" dirty="0"/>
              <a:t>Number of years of experience since in-service training</a:t>
            </a:r>
          </a:p>
          <a:p>
            <a:pPr marL="742950" lvl="1" indent="-285750">
              <a:buFont typeface="Arial" panose="020B0604020202020204" pitchFamily="34" charset="0"/>
              <a:buChar char="•"/>
            </a:pPr>
            <a:r>
              <a:rPr lang="en-GB" dirty="0"/>
              <a:t>Level of health facility at which participants work</a:t>
            </a:r>
          </a:p>
          <a:p>
            <a:pPr marL="742950" lvl="1" indent="-285750">
              <a:buFont typeface="Arial" panose="020B0604020202020204" pitchFamily="34" charset="0"/>
              <a:buChar char="•"/>
            </a:pPr>
            <a:r>
              <a:rPr lang="en-GB" dirty="0"/>
              <a:t>Job responsibilities of participants</a:t>
            </a:r>
          </a:p>
          <a:p>
            <a:pPr marL="285750" indent="-285750">
              <a:buFont typeface="Arial" panose="020B0604020202020204" pitchFamily="34" charset="0"/>
              <a:buChar char="•"/>
            </a:pPr>
            <a:endParaRPr lang="en-GB" sz="1200" dirty="0"/>
          </a:p>
          <a:p>
            <a:r>
              <a:rPr lang="en-GB" sz="2000" b="1" dirty="0"/>
              <a:t>2. Number of trainers</a:t>
            </a:r>
          </a:p>
          <a:p>
            <a:endParaRPr lang="en-GB" sz="1600" b="1" dirty="0"/>
          </a:p>
          <a:p>
            <a:r>
              <a:rPr lang="en-GB" sz="2000" b="1" dirty="0"/>
              <a:t>3. Participative sessions &amp; participant FAQs</a:t>
            </a:r>
          </a:p>
          <a:p>
            <a:pPr marL="800100" lvl="1" indent="-342900">
              <a:buFont typeface="Arial" panose="020B0604020202020204" pitchFamily="34" charset="0"/>
              <a:buChar char="•"/>
            </a:pPr>
            <a:r>
              <a:rPr lang="en-GB" dirty="0"/>
              <a:t>Notes from any participative sessions where there was feedback on questions asked by trainers </a:t>
            </a:r>
          </a:p>
          <a:p>
            <a:pPr marL="800100" lvl="1" indent="-342900">
              <a:buFont typeface="Arial" panose="020B0604020202020204" pitchFamily="34" charset="0"/>
              <a:buChar char="•"/>
            </a:pPr>
            <a:r>
              <a:rPr lang="en-GB" dirty="0"/>
              <a:t>Any questions that participants frequently asked during the training session</a:t>
            </a:r>
          </a:p>
          <a:p>
            <a:endParaRPr lang="en-GB" sz="1600" b="1" dirty="0"/>
          </a:p>
          <a:p>
            <a:r>
              <a:rPr lang="en-GB" sz="2000" b="1" dirty="0"/>
              <a:t>4. Pre &amp; post evaluation results</a:t>
            </a:r>
          </a:p>
          <a:p>
            <a:pPr marL="800100" lvl="1" indent="-342900">
              <a:buFont typeface="Arial" panose="020B0604020202020204" pitchFamily="34" charset="0"/>
              <a:buChar char="•"/>
            </a:pPr>
            <a:r>
              <a:rPr lang="en-GB" dirty="0"/>
              <a:t>Highlighting any questions that many participants failed to answer correctly </a:t>
            </a:r>
          </a:p>
          <a:p>
            <a:pPr marL="800100" lvl="1" indent="-342900">
              <a:buFont typeface="Arial" panose="020B0604020202020204" pitchFamily="34" charset="0"/>
              <a:buChar char="•"/>
            </a:pPr>
            <a:r>
              <a:rPr lang="en-GB" dirty="0"/>
              <a:t>Including a table with participants by marking category </a:t>
            </a:r>
          </a:p>
          <a:p>
            <a:pPr marL="800100" lvl="1" indent="-342900">
              <a:buFont typeface="Arial" panose="020B0604020202020204" pitchFamily="34" charset="0"/>
              <a:buChar char="•"/>
            </a:pPr>
            <a:r>
              <a:rPr lang="en-GB" dirty="0"/>
              <a:t>With an action plan as to post-evaluation follow up for poor and intermediate scored participants</a:t>
            </a:r>
          </a:p>
        </p:txBody>
      </p:sp>
      <p:sp>
        <p:nvSpPr>
          <p:cNvPr id="9" name="Title 1">
            <a:extLst>
              <a:ext uri="{FF2B5EF4-FFF2-40B4-BE49-F238E27FC236}">
                <a16:creationId xmlns:a16="http://schemas.microsoft.com/office/drawing/2014/main" id="{90BF7076-CCEF-4BA1-85B7-90C83729519F}"/>
              </a:ext>
            </a:extLst>
          </p:cNvPr>
          <p:cNvSpPr txBox="1">
            <a:spLocks/>
          </p:cNvSpPr>
          <p:nvPr/>
        </p:nvSpPr>
        <p:spPr bwMode="auto">
          <a:xfrm>
            <a:off x="11136574" y="248347"/>
            <a:ext cx="841326" cy="3849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000" b="1" kern="1200">
                <a:solidFill>
                  <a:schemeClr val="accent1">
                    <a:lumMod val="50000"/>
                  </a:schemeClr>
                </a:solidFill>
                <a:latin typeface="Arial"/>
                <a:ea typeface="MS PGothic" panose="020B0600070205080204" pitchFamily="34" charset="-128"/>
                <a:cs typeface="MS PGothic" charset="0"/>
              </a:defRPr>
            </a:lvl1pPr>
            <a:lvl2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2pPr>
            <a:lvl3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3pPr>
            <a:lvl4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4pPr>
            <a:lvl5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5pPr>
            <a:lvl6pPr marL="457200" algn="l" defTabSz="457200" rtl="0" fontAlgn="base">
              <a:spcBef>
                <a:spcPct val="0"/>
              </a:spcBef>
              <a:spcAft>
                <a:spcPct val="0"/>
              </a:spcAft>
              <a:defRPr sz="2800" b="1">
                <a:solidFill>
                  <a:srgbClr val="FFFFFF"/>
                </a:solidFill>
                <a:latin typeface="Arial" charset="0"/>
                <a:ea typeface="ＭＳ Ｐゴシック" charset="-128"/>
              </a:defRPr>
            </a:lvl6pPr>
            <a:lvl7pPr marL="914400" algn="l" defTabSz="457200" rtl="0" fontAlgn="base">
              <a:spcBef>
                <a:spcPct val="0"/>
              </a:spcBef>
              <a:spcAft>
                <a:spcPct val="0"/>
              </a:spcAft>
              <a:defRPr sz="2800" b="1">
                <a:solidFill>
                  <a:srgbClr val="FFFFFF"/>
                </a:solidFill>
                <a:latin typeface="Arial" charset="0"/>
                <a:ea typeface="ＭＳ Ｐゴシック" charset="-128"/>
              </a:defRPr>
            </a:lvl7pPr>
            <a:lvl8pPr marL="1371600" algn="l" defTabSz="457200" rtl="0" fontAlgn="base">
              <a:spcBef>
                <a:spcPct val="0"/>
              </a:spcBef>
              <a:spcAft>
                <a:spcPct val="0"/>
              </a:spcAft>
              <a:defRPr sz="2800" b="1">
                <a:solidFill>
                  <a:srgbClr val="FFFFFF"/>
                </a:solidFill>
                <a:latin typeface="Arial" charset="0"/>
                <a:ea typeface="ＭＳ Ｐゴシック" charset="-128"/>
              </a:defRPr>
            </a:lvl8pPr>
            <a:lvl9pPr marL="1828800" algn="l" defTabSz="457200" rtl="0" fontAlgn="base">
              <a:spcBef>
                <a:spcPct val="0"/>
              </a:spcBef>
              <a:spcAft>
                <a:spcPct val="0"/>
              </a:spcAft>
              <a:defRPr sz="2800" b="1">
                <a:solidFill>
                  <a:srgbClr val="FFFFFF"/>
                </a:solidFill>
                <a:latin typeface="Arial" charset="0"/>
                <a:ea typeface="ＭＳ Ｐゴシック" charset="-128"/>
              </a:defRPr>
            </a:lvl9pPr>
          </a:lstStyle>
          <a:p>
            <a:pPr algn="ctr"/>
            <a:r>
              <a:rPr lang="en-GB" sz="1000" dirty="0">
                <a:solidFill>
                  <a:schemeClr val="bg1"/>
                </a:solidFill>
              </a:rPr>
              <a:t>S7</a:t>
            </a:r>
          </a:p>
        </p:txBody>
      </p:sp>
    </p:spTree>
    <p:extLst>
      <p:ext uri="{BB962C8B-B14F-4D97-AF65-F5344CB8AC3E}">
        <p14:creationId xmlns:p14="http://schemas.microsoft.com/office/powerpoint/2010/main" val="3858268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F407C2-DA72-4B59-B614-7BB11BF076A7}"/>
              </a:ext>
            </a:extLst>
          </p:cNvPr>
          <p:cNvSpPr>
            <a:spLocks noGrp="1"/>
          </p:cNvSpPr>
          <p:nvPr>
            <p:ph type="sldNum" sz="quarter" idx="4"/>
          </p:nvPr>
        </p:nvSpPr>
        <p:spPr>
          <a:xfrm>
            <a:off x="1524000" y="6427789"/>
            <a:ext cx="2133600" cy="365125"/>
          </a:xfrm>
        </p:spPr>
        <p:txBody>
          <a:bodyPr/>
          <a:lstStyle/>
          <a:p>
            <a:fld id="{9F9F533D-B52E-4A2F-BF72-0ADD2D94BD75}" type="slidenum">
              <a:rPr lang="en-GB" smtClean="0"/>
              <a:pPr/>
              <a:t>16</a:t>
            </a:fld>
            <a:endParaRPr lang="en-GB" dirty="0"/>
          </a:p>
        </p:txBody>
      </p:sp>
      <p:sp>
        <p:nvSpPr>
          <p:cNvPr id="9" name="Title 2">
            <a:extLst>
              <a:ext uri="{FF2B5EF4-FFF2-40B4-BE49-F238E27FC236}">
                <a16:creationId xmlns:a16="http://schemas.microsoft.com/office/drawing/2014/main" id="{E54BC084-1F16-4770-9211-A03FBB636DE0}"/>
              </a:ext>
            </a:extLst>
          </p:cNvPr>
          <p:cNvSpPr>
            <a:spLocks noGrp="1"/>
          </p:cNvSpPr>
          <p:nvPr>
            <p:ph type="title"/>
          </p:nvPr>
        </p:nvSpPr>
        <p:spPr>
          <a:xfrm>
            <a:off x="925322" y="-1"/>
            <a:ext cx="8612188" cy="1201003"/>
          </a:xfrm>
        </p:spPr>
        <p:txBody>
          <a:bodyPr>
            <a:normAutofit/>
          </a:bodyPr>
          <a:lstStyle/>
          <a:p>
            <a:r>
              <a:rPr lang="en-GB" sz="2800" dirty="0"/>
              <a:t>Training feedback </a:t>
            </a:r>
          </a:p>
        </p:txBody>
      </p:sp>
      <p:sp>
        <p:nvSpPr>
          <p:cNvPr id="7" name="Rectangle 6">
            <a:extLst>
              <a:ext uri="{FF2B5EF4-FFF2-40B4-BE49-F238E27FC236}">
                <a16:creationId xmlns:a16="http://schemas.microsoft.com/office/drawing/2014/main" id="{02692A39-9E1D-4EF1-8006-1F197977BFFD}"/>
              </a:ext>
            </a:extLst>
          </p:cNvPr>
          <p:cNvSpPr/>
          <p:nvPr/>
        </p:nvSpPr>
        <p:spPr>
          <a:xfrm>
            <a:off x="227011" y="1227609"/>
            <a:ext cx="11475131" cy="523220"/>
          </a:xfrm>
          <a:prstGeom prst="rect">
            <a:avLst/>
          </a:prstGeom>
        </p:spPr>
        <p:txBody>
          <a:bodyPr wrap="square">
            <a:spAutoFit/>
          </a:bodyPr>
          <a:lstStyle/>
          <a:p>
            <a:endParaRPr lang="en-GB" sz="1000" dirty="0"/>
          </a:p>
          <a:p>
            <a:endParaRPr lang="en-GB" dirty="0"/>
          </a:p>
        </p:txBody>
      </p:sp>
      <p:sp>
        <p:nvSpPr>
          <p:cNvPr id="6" name="Rectangle 5">
            <a:extLst>
              <a:ext uri="{FF2B5EF4-FFF2-40B4-BE49-F238E27FC236}">
                <a16:creationId xmlns:a16="http://schemas.microsoft.com/office/drawing/2014/main" id="{470ADF76-4733-4B4F-8D15-45B60A2213D3}"/>
              </a:ext>
            </a:extLst>
          </p:cNvPr>
          <p:cNvSpPr/>
          <p:nvPr/>
        </p:nvSpPr>
        <p:spPr>
          <a:xfrm>
            <a:off x="1069297" y="1661976"/>
            <a:ext cx="10338217" cy="3259547"/>
          </a:xfrm>
          <a:prstGeom prst="rect">
            <a:avLst/>
          </a:prstGeom>
        </p:spPr>
        <p:txBody>
          <a:bodyPr wrap="square">
            <a:spAutoFit/>
          </a:bodyPr>
          <a:lstStyle/>
          <a:p>
            <a:pPr marL="571500" indent="-34290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Post-training reports could also help us to improve these training materials. </a:t>
            </a:r>
          </a:p>
          <a:p>
            <a:pPr marL="571500" indent="-342900">
              <a:lnSpc>
                <a:spcPct val="107000"/>
              </a:lnSpc>
              <a:spcAft>
                <a:spcPts val="800"/>
              </a:spcAft>
              <a:buFont typeface="Arial" panose="020B0604020202020204" pitchFamily="34" charset="0"/>
              <a:buChar char="•"/>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571500" indent="-34290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Where possible, please provide feedback on the training materials and discussions or challenges that participants faced during training. </a:t>
            </a:r>
          </a:p>
          <a:p>
            <a:pPr marL="571500" indent="-342900">
              <a:lnSpc>
                <a:spcPct val="107000"/>
              </a:lnSpc>
              <a:spcAft>
                <a:spcPts val="800"/>
              </a:spcAft>
              <a:buFont typeface="Arial" panose="020B0604020202020204" pitchFamily="34" charset="0"/>
              <a:buChar char="•"/>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571500" indent="-34290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Feedback can be provided to: </a:t>
            </a:r>
            <a:r>
              <a:rPr lang="en-GB" sz="2400" dirty="0">
                <a:highlight>
                  <a:srgbClr val="FFFF00"/>
                </a:highlight>
                <a:latin typeface="Calibri" panose="020F0502020204030204" pitchFamily="34" charset="0"/>
                <a:ea typeface="Calibri" panose="020F0502020204030204" pitchFamily="34" charset="0"/>
                <a:cs typeface="Times New Roman" panose="02020603050405020304" pitchFamily="18" charset="0"/>
              </a:rPr>
              <a:t>XXXXXXXX</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0" name="Title 1">
            <a:extLst>
              <a:ext uri="{FF2B5EF4-FFF2-40B4-BE49-F238E27FC236}">
                <a16:creationId xmlns:a16="http://schemas.microsoft.com/office/drawing/2014/main" id="{8547633A-89F9-4F27-B967-5271A999E173}"/>
              </a:ext>
            </a:extLst>
          </p:cNvPr>
          <p:cNvSpPr txBox="1">
            <a:spLocks/>
          </p:cNvSpPr>
          <p:nvPr/>
        </p:nvSpPr>
        <p:spPr bwMode="auto">
          <a:xfrm>
            <a:off x="11136574" y="248347"/>
            <a:ext cx="841326" cy="3849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000" b="1" kern="1200">
                <a:solidFill>
                  <a:schemeClr val="accent1">
                    <a:lumMod val="50000"/>
                  </a:schemeClr>
                </a:solidFill>
                <a:latin typeface="Arial"/>
                <a:ea typeface="MS PGothic" panose="020B0600070205080204" pitchFamily="34" charset="-128"/>
                <a:cs typeface="MS PGothic" charset="0"/>
              </a:defRPr>
            </a:lvl1pPr>
            <a:lvl2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2pPr>
            <a:lvl3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3pPr>
            <a:lvl4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4pPr>
            <a:lvl5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5pPr>
            <a:lvl6pPr marL="457200" algn="l" defTabSz="457200" rtl="0" fontAlgn="base">
              <a:spcBef>
                <a:spcPct val="0"/>
              </a:spcBef>
              <a:spcAft>
                <a:spcPct val="0"/>
              </a:spcAft>
              <a:defRPr sz="2800" b="1">
                <a:solidFill>
                  <a:srgbClr val="FFFFFF"/>
                </a:solidFill>
                <a:latin typeface="Arial" charset="0"/>
                <a:ea typeface="ＭＳ Ｐゴシック" charset="-128"/>
              </a:defRPr>
            </a:lvl6pPr>
            <a:lvl7pPr marL="914400" algn="l" defTabSz="457200" rtl="0" fontAlgn="base">
              <a:spcBef>
                <a:spcPct val="0"/>
              </a:spcBef>
              <a:spcAft>
                <a:spcPct val="0"/>
              </a:spcAft>
              <a:defRPr sz="2800" b="1">
                <a:solidFill>
                  <a:srgbClr val="FFFFFF"/>
                </a:solidFill>
                <a:latin typeface="Arial" charset="0"/>
                <a:ea typeface="ＭＳ Ｐゴシック" charset="-128"/>
              </a:defRPr>
            </a:lvl7pPr>
            <a:lvl8pPr marL="1371600" algn="l" defTabSz="457200" rtl="0" fontAlgn="base">
              <a:spcBef>
                <a:spcPct val="0"/>
              </a:spcBef>
              <a:spcAft>
                <a:spcPct val="0"/>
              </a:spcAft>
              <a:defRPr sz="2800" b="1">
                <a:solidFill>
                  <a:srgbClr val="FFFFFF"/>
                </a:solidFill>
                <a:latin typeface="Arial" charset="0"/>
                <a:ea typeface="ＭＳ Ｐゴシック" charset="-128"/>
              </a:defRPr>
            </a:lvl8pPr>
            <a:lvl9pPr marL="1828800" algn="l" defTabSz="457200" rtl="0" fontAlgn="base">
              <a:spcBef>
                <a:spcPct val="0"/>
              </a:spcBef>
              <a:spcAft>
                <a:spcPct val="0"/>
              </a:spcAft>
              <a:defRPr sz="2800" b="1">
                <a:solidFill>
                  <a:srgbClr val="FFFFFF"/>
                </a:solidFill>
                <a:latin typeface="Arial" charset="0"/>
                <a:ea typeface="ＭＳ Ｐゴシック" charset="-128"/>
              </a:defRPr>
            </a:lvl9pPr>
          </a:lstStyle>
          <a:p>
            <a:pPr algn="ctr"/>
            <a:r>
              <a:rPr lang="en-GB" sz="1000" dirty="0">
                <a:solidFill>
                  <a:schemeClr val="bg1"/>
                </a:solidFill>
              </a:rPr>
              <a:t>S7</a:t>
            </a:r>
          </a:p>
        </p:txBody>
      </p:sp>
    </p:spTree>
    <p:extLst>
      <p:ext uri="{BB962C8B-B14F-4D97-AF65-F5344CB8AC3E}">
        <p14:creationId xmlns:p14="http://schemas.microsoft.com/office/powerpoint/2010/main" val="401895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F407C2-DA72-4B59-B614-7BB11BF076A7}"/>
              </a:ext>
            </a:extLst>
          </p:cNvPr>
          <p:cNvSpPr>
            <a:spLocks noGrp="1"/>
          </p:cNvSpPr>
          <p:nvPr>
            <p:ph type="sldNum" sz="quarter" idx="4"/>
          </p:nvPr>
        </p:nvSpPr>
        <p:spPr>
          <a:xfrm>
            <a:off x="1524000" y="6427789"/>
            <a:ext cx="2133600" cy="365125"/>
          </a:xfrm>
        </p:spPr>
        <p:txBody>
          <a:bodyPr/>
          <a:lstStyle/>
          <a:p>
            <a:fld id="{9F9F533D-B52E-4A2F-BF72-0ADD2D94BD75}" type="slidenum">
              <a:rPr lang="en-GB" smtClean="0"/>
              <a:pPr/>
              <a:t>2</a:t>
            </a:fld>
            <a:endParaRPr lang="en-GB" dirty="0"/>
          </a:p>
        </p:txBody>
      </p:sp>
      <p:sp>
        <p:nvSpPr>
          <p:cNvPr id="3" name="Title 2">
            <a:extLst>
              <a:ext uri="{FF2B5EF4-FFF2-40B4-BE49-F238E27FC236}">
                <a16:creationId xmlns:a16="http://schemas.microsoft.com/office/drawing/2014/main" id="{866F2032-8F89-468E-B844-283F51707045}"/>
              </a:ext>
            </a:extLst>
          </p:cNvPr>
          <p:cNvSpPr>
            <a:spLocks noGrp="1"/>
          </p:cNvSpPr>
          <p:nvPr>
            <p:ph type="title"/>
          </p:nvPr>
        </p:nvSpPr>
        <p:spPr>
          <a:xfrm>
            <a:off x="420663" y="-1"/>
            <a:ext cx="10199688" cy="1105469"/>
          </a:xfrm>
        </p:spPr>
        <p:txBody>
          <a:bodyPr>
            <a:normAutofit/>
          </a:bodyPr>
          <a:lstStyle/>
          <a:p>
            <a:r>
              <a:rPr lang="en-GB" sz="2800" dirty="0"/>
              <a:t>Training preparation – Adapting training materials   1</a:t>
            </a:r>
          </a:p>
        </p:txBody>
      </p:sp>
      <p:sp>
        <p:nvSpPr>
          <p:cNvPr id="5" name="Title 1">
            <a:extLst>
              <a:ext uri="{FF2B5EF4-FFF2-40B4-BE49-F238E27FC236}">
                <a16:creationId xmlns:a16="http://schemas.microsoft.com/office/drawing/2014/main" id="{AEE620EA-B9D8-424D-8850-4E2D30C567AE}"/>
              </a:ext>
            </a:extLst>
          </p:cNvPr>
          <p:cNvSpPr txBox="1">
            <a:spLocks/>
          </p:cNvSpPr>
          <p:nvPr/>
        </p:nvSpPr>
        <p:spPr bwMode="auto">
          <a:xfrm>
            <a:off x="11136574" y="248347"/>
            <a:ext cx="841326" cy="3849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000" b="1" kern="1200">
                <a:solidFill>
                  <a:schemeClr val="accent1">
                    <a:lumMod val="50000"/>
                  </a:schemeClr>
                </a:solidFill>
                <a:latin typeface="Arial"/>
                <a:ea typeface="MS PGothic" panose="020B0600070205080204" pitchFamily="34" charset="-128"/>
                <a:cs typeface="MS PGothic" charset="0"/>
              </a:defRPr>
            </a:lvl1pPr>
            <a:lvl2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2pPr>
            <a:lvl3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3pPr>
            <a:lvl4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4pPr>
            <a:lvl5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5pPr>
            <a:lvl6pPr marL="457200" algn="l" defTabSz="457200" rtl="0" fontAlgn="base">
              <a:spcBef>
                <a:spcPct val="0"/>
              </a:spcBef>
              <a:spcAft>
                <a:spcPct val="0"/>
              </a:spcAft>
              <a:defRPr sz="2800" b="1">
                <a:solidFill>
                  <a:srgbClr val="FFFFFF"/>
                </a:solidFill>
                <a:latin typeface="Arial" charset="0"/>
                <a:ea typeface="ＭＳ Ｐゴシック" charset="-128"/>
              </a:defRPr>
            </a:lvl6pPr>
            <a:lvl7pPr marL="914400" algn="l" defTabSz="457200" rtl="0" fontAlgn="base">
              <a:spcBef>
                <a:spcPct val="0"/>
              </a:spcBef>
              <a:spcAft>
                <a:spcPct val="0"/>
              </a:spcAft>
              <a:defRPr sz="2800" b="1">
                <a:solidFill>
                  <a:srgbClr val="FFFFFF"/>
                </a:solidFill>
                <a:latin typeface="Arial" charset="0"/>
                <a:ea typeface="ＭＳ Ｐゴシック" charset="-128"/>
              </a:defRPr>
            </a:lvl7pPr>
            <a:lvl8pPr marL="1371600" algn="l" defTabSz="457200" rtl="0" fontAlgn="base">
              <a:spcBef>
                <a:spcPct val="0"/>
              </a:spcBef>
              <a:spcAft>
                <a:spcPct val="0"/>
              </a:spcAft>
              <a:defRPr sz="2800" b="1">
                <a:solidFill>
                  <a:srgbClr val="FFFFFF"/>
                </a:solidFill>
                <a:latin typeface="Arial" charset="0"/>
                <a:ea typeface="ＭＳ Ｐゴシック" charset="-128"/>
              </a:defRPr>
            </a:lvl8pPr>
            <a:lvl9pPr marL="1828800" algn="l" defTabSz="457200" rtl="0" fontAlgn="base">
              <a:spcBef>
                <a:spcPct val="0"/>
              </a:spcBef>
              <a:spcAft>
                <a:spcPct val="0"/>
              </a:spcAft>
              <a:defRPr sz="2800" b="1">
                <a:solidFill>
                  <a:srgbClr val="FFFFFF"/>
                </a:solidFill>
                <a:latin typeface="Arial" charset="0"/>
                <a:ea typeface="ＭＳ Ｐゴシック" charset="-128"/>
              </a:defRPr>
            </a:lvl9pPr>
          </a:lstStyle>
          <a:p>
            <a:pPr algn="ctr"/>
            <a:r>
              <a:rPr lang="en-GB" sz="1000" dirty="0">
                <a:solidFill>
                  <a:schemeClr val="bg1"/>
                </a:solidFill>
              </a:rPr>
              <a:t>S7</a:t>
            </a:r>
          </a:p>
        </p:txBody>
      </p:sp>
      <p:sp>
        <p:nvSpPr>
          <p:cNvPr id="4" name="Rectangle 3">
            <a:extLst>
              <a:ext uri="{FF2B5EF4-FFF2-40B4-BE49-F238E27FC236}">
                <a16:creationId xmlns:a16="http://schemas.microsoft.com/office/drawing/2014/main" id="{254446A6-0539-48E3-8C7B-6C66A12F59AB}"/>
              </a:ext>
            </a:extLst>
          </p:cNvPr>
          <p:cNvSpPr/>
          <p:nvPr/>
        </p:nvSpPr>
        <p:spPr>
          <a:xfrm>
            <a:off x="227011" y="1330172"/>
            <a:ext cx="11475131" cy="6001643"/>
          </a:xfrm>
          <a:prstGeom prst="rect">
            <a:avLst/>
          </a:prstGeom>
        </p:spPr>
        <p:txBody>
          <a:bodyPr wrap="square">
            <a:spAutoFit/>
          </a:bodyPr>
          <a:lstStyle/>
          <a:p>
            <a:r>
              <a:rPr lang="en-GB" sz="2000" b="1" u="sng" dirty="0"/>
              <a:t>Adapting training materials  </a:t>
            </a:r>
          </a:p>
          <a:p>
            <a:endParaRPr lang="en-GB" sz="2000" b="1" dirty="0"/>
          </a:p>
          <a:p>
            <a:r>
              <a:rPr lang="en-GB" sz="2000" b="1" dirty="0"/>
              <a:t>Country treatment strategy or proposed strategy </a:t>
            </a:r>
            <a:r>
              <a:rPr lang="en-GB" sz="2000" dirty="0"/>
              <a:t>Training sessions have been tailored to two scenarios:</a:t>
            </a:r>
          </a:p>
          <a:p>
            <a:pPr marL="342900" indent="-342900">
              <a:buFont typeface="Arial" panose="020B0604020202020204" pitchFamily="34" charset="0"/>
              <a:buChar char="•"/>
            </a:pPr>
            <a:r>
              <a:rPr lang="en-GB" sz="2000" dirty="0"/>
              <a:t>Introduction of the quantitative G6PD test used with primaquine and, </a:t>
            </a:r>
          </a:p>
          <a:p>
            <a:pPr marL="342900" indent="-342900">
              <a:buFont typeface="Arial" panose="020B0604020202020204" pitchFamily="34" charset="0"/>
              <a:buChar char="•"/>
            </a:pPr>
            <a:r>
              <a:rPr lang="en-GB" sz="2000" dirty="0"/>
              <a:t>Both the Qn-G6PD test and Tafenoquine are introduced simultaneously</a:t>
            </a:r>
          </a:p>
          <a:p>
            <a:endParaRPr lang="en-GB" sz="2000" b="1" dirty="0"/>
          </a:p>
          <a:p>
            <a:r>
              <a:rPr lang="en-GB" sz="2000" b="1" dirty="0"/>
              <a:t>Country context </a:t>
            </a:r>
            <a:r>
              <a:rPr lang="en-US" sz="2000" dirty="0"/>
              <a:t>These training materials will have most impact when adapted with and by in-country partners who can provide context specific detail on how the materials should reflect the health system, delivery of training, supervision of Health workers.</a:t>
            </a:r>
          </a:p>
          <a:p>
            <a:endParaRPr lang="en-GB" sz="2000" dirty="0"/>
          </a:p>
          <a:p>
            <a:pPr marL="285750" lvl="0" indent="-285750">
              <a:buFont typeface="Arial" panose="020B0604020202020204" pitchFamily="34" charset="0"/>
              <a:buChar char="•"/>
            </a:pPr>
            <a:r>
              <a:rPr lang="en-US" sz="2000" dirty="0"/>
              <a:t>Messages around adherence to PQ should be tailored to the context in collaboration with </a:t>
            </a:r>
            <a:r>
              <a:rPr lang="en-US" sz="2000" dirty="0" err="1"/>
              <a:t>Behaviour</a:t>
            </a:r>
            <a:r>
              <a:rPr lang="en-US" sz="2000" dirty="0"/>
              <a:t> Change Communication specialists in-country </a:t>
            </a:r>
            <a:endParaRPr lang="en-GB" sz="2000" dirty="0"/>
          </a:p>
          <a:p>
            <a:pPr marL="285750" lvl="0" indent="-285750">
              <a:buFont typeface="Arial" panose="020B0604020202020204" pitchFamily="34" charset="0"/>
              <a:buChar char="•"/>
            </a:pPr>
            <a:r>
              <a:rPr lang="en-US" sz="2000" dirty="0"/>
              <a:t>Frameworks for thinking about AHA and clinical management need to be adapted with clinicians from the country using these materials to properly reflect current treatment practice for AHA</a:t>
            </a:r>
            <a:endParaRPr lang="en-GB" sz="2000" dirty="0"/>
          </a:p>
          <a:p>
            <a:pPr marL="285750" lvl="0" indent="-285750">
              <a:buFont typeface="Arial" panose="020B0604020202020204" pitchFamily="34" charset="0"/>
              <a:buChar char="•"/>
            </a:pPr>
            <a:r>
              <a:rPr lang="en-US" sz="2000" dirty="0"/>
              <a:t>Specific sessions could be included into broader malaria diagnostic training that is already planned in-country. </a:t>
            </a:r>
            <a:endParaRPr lang="en-GB" sz="2000" dirty="0"/>
          </a:p>
          <a:p>
            <a:pPr marL="285750" lvl="0" indent="-285750">
              <a:buFont typeface="Arial" panose="020B0604020202020204" pitchFamily="34" charset="0"/>
              <a:buChar char="•"/>
            </a:pPr>
            <a:r>
              <a:rPr lang="en-US" sz="2000" dirty="0"/>
              <a:t>While materials are currently tailored to different cadre of health workers, these need to be adapted to the health system in-country. </a:t>
            </a:r>
            <a:endParaRPr lang="en-GB" sz="1200" b="1" dirty="0">
              <a:solidFill>
                <a:srgbClr val="FF0000"/>
              </a:solidFill>
            </a:endParaRPr>
          </a:p>
          <a:p>
            <a:endParaRPr lang="en-GB" sz="1200" b="1" dirty="0"/>
          </a:p>
        </p:txBody>
      </p:sp>
    </p:spTree>
    <p:extLst>
      <p:ext uri="{BB962C8B-B14F-4D97-AF65-F5344CB8AC3E}">
        <p14:creationId xmlns:p14="http://schemas.microsoft.com/office/powerpoint/2010/main" val="741591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F407C2-DA72-4B59-B614-7BB11BF076A7}"/>
              </a:ext>
            </a:extLst>
          </p:cNvPr>
          <p:cNvSpPr>
            <a:spLocks noGrp="1"/>
          </p:cNvSpPr>
          <p:nvPr>
            <p:ph type="sldNum" sz="quarter" idx="4"/>
          </p:nvPr>
        </p:nvSpPr>
        <p:spPr>
          <a:xfrm>
            <a:off x="1524000" y="6427789"/>
            <a:ext cx="2133600" cy="365125"/>
          </a:xfrm>
        </p:spPr>
        <p:txBody>
          <a:bodyPr/>
          <a:lstStyle/>
          <a:p>
            <a:fld id="{9F9F533D-B52E-4A2F-BF72-0ADD2D94BD75}" type="slidenum">
              <a:rPr lang="en-GB" smtClean="0"/>
              <a:pPr/>
              <a:t>3</a:t>
            </a:fld>
            <a:endParaRPr lang="en-GB" dirty="0"/>
          </a:p>
        </p:txBody>
      </p:sp>
      <p:sp>
        <p:nvSpPr>
          <p:cNvPr id="3" name="Title 2">
            <a:extLst>
              <a:ext uri="{FF2B5EF4-FFF2-40B4-BE49-F238E27FC236}">
                <a16:creationId xmlns:a16="http://schemas.microsoft.com/office/drawing/2014/main" id="{866F2032-8F89-468E-B844-283F51707045}"/>
              </a:ext>
            </a:extLst>
          </p:cNvPr>
          <p:cNvSpPr>
            <a:spLocks noGrp="1"/>
          </p:cNvSpPr>
          <p:nvPr>
            <p:ph type="title"/>
          </p:nvPr>
        </p:nvSpPr>
        <p:spPr>
          <a:xfrm>
            <a:off x="727758" y="0"/>
            <a:ext cx="10186988" cy="1132764"/>
          </a:xfrm>
        </p:spPr>
        <p:txBody>
          <a:bodyPr>
            <a:normAutofit/>
          </a:bodyPr>
          <a:lstStyle/>
          <a:p>
            <a:r>
              <a:rPr lang="en-GB" sz="2800" dirty="0"/>
              <a:t>Training preparation  - Adapting training materials  2</a:t>
            </a:r>
          </a:p>
        </p:txBody>
      </p:sp>
      <p:pic>
        <p:nvPicPr>
          <p:cNvPr id="6" name="Picture 5">
            <a:extLst>
              <a:ext uri="{FF2B5EF4-FFF2-40B4-BE49-F238E27FC236}">
                <a16:creationId xmlns:a16="http://schemas.microsoft.com/office/drawing/2014/main" id="{136E0524-373F-4387-B4BE-FDC6EE39CDE9}"/>
              </a:ext>
            </a:extLst>
          </p:cNvPr>
          <p:cNvPicPr/>
          <p:nvPr/>
        </p:nvPicPr>
        <p:blipFill>
          <a:blip r:embed="rId3">
            <a:extLst>
              <a:ext uri="{28A0092B-C50C-407E-A947-70E740481C1C}">
                <a14:useLocalDpi xmlns:a14="http://schemas.microsoft.com/office/drawing/2010/main" val="0"/>
              </a:ext>
            </a:extLst>
          </a:blip>
          <a:stretch>
            <a:fillRect/>
          </a:stretch>
        </p:blipFill>
        <p:spPr>
          <a:xfrm>
            <a:off x="5821252" y="1239202"/>
            <a:ext cx="6357254" cy="5085398"/>
          </a:xfrm>
          <a:prstGeom prst="rect">
            <a:avLst/>
          </a:prstGeom>
        </p:spPr>
      </p:pic>
      <p:sp>
        <p:nvSpPr>
          <p:cNvPr id="7" name="TextBox 6">
            <a:extLst>
              <a:ext uri="{FF2B5EF4-FFF2-40B4-BE49-F238E27FC236}">
                <a16:creationId xmlns:a16="http://schemas.microsoft.com/office/drawing/2014/main" id="{F174678B-2B37-4A07-8995-7FD62E2D848D}"/>
              </a:ext>
            </a:extLst>
          </p:cNvPr>
          <p:cNvSpPr txBox="1"/>
          <p:nvPr/>
        </p:nvSpPr>
        <p:spPr>
          <a:xfrm>
            <a:off x="81733" y="1239202"/>
            <a:ext cx="5925368" cy="6001643"/>
          </a:xfrm>
          <a:prstGeom prst="rect">
            <a:avLst/>
          </a:prstGeom>
          <a:noFill/>
        </p:spPr>
        <p:txBody>
          <a:bodyPr wrap="square" rtlCol="0">
            <a:spAutoFit/>
          </a:bodyPr>
          <a:lstStyle/>
          <a:p>
            <a:r>
              <a:rPr lang="en-GB" sz="2400" b="1" u="sng" dirty="0"/>
              <a:t>Participant profiles</a:t>
            </a:r>
          </a:p>
          <a:p>
            <a:endParaRPr lang="en-GB" sz="2400" b="1" u="sng" dirty="0"/>
          </a:p>
          <a:p>
            <a:r>
              <a:rPr lang="en-GB" sz="2400" b="1" dirty="0"/>
              <a:t>At what level of the health system are new tools  being introduced?  </a:t>
            </a:r>
          </a:p>
          <a:p>
            <a:endParaRPr lang="en-GB" sz="2400" b="1" dirty="0"/>
          </a:p>
          <a:p>
            <a:pPr marL="342900" indent="-342900">
              <a:buFontTx/>
              <a:buChar char="-"/>
            </a:pPr>
            <a:r>
              <a:rPr lang="en-GB" sz="2400" dirty="0"/>
              <a:t>What type of health professional being trained?</a:t>
            </a:r>
          </a:p>
          <a:p>
            <a:r>
              <a:rPr lang="en-GB" sz="2400" dirty="0"/>
              <a:t> </a:t>
            </a:r>
          </a:p>
          <a:p>
            <a:pPr marL="342900" indent="-342900">
              <a:buFontTx/>
              <a:buChar char="-"/>
            </a:pPr>
            <a:r>
              <a:rPr lang="en-GB" sz="2400" dirty="0"/>
              <a:t>For what parts of the patient pathway is the health worker responsible?</a:t>
            </a:r>
          </a:p>
          <a:p>
            <a:pPr marL="342900" indent="-342900">
              <a:buFontTx/>
              <a:buChar char="-"/>
            </a:pPr>
            <a:endParaRPr lang="en-GB" sz="2400" dirty="0"/>
          </a:p>
          <a:p>
            <a:endParaRPr lang="en-GB" sz="2400" dirty="0"/>
          </a:p>
          <a:p>
            <a:r>
              <a:rPr lang="en-GB" sz="2400" dirty="0"/>
              <a:t> </a:t>
            </a:r>
          </a:p>
          <a:p>
            <a:endParaRPr lang="en-GB" sz="2400" b="1" dirty="0"/>
          </a:p>
          <a:p>
            <a:endParaRPr lang="en-GB" sz="2400" b="1" dirty="0"/>
          </a:p>
          <a:p>
            <a:endParaRPr lang="en-GB" sz="2400" b="1" dirty="0"/>
          </a:p>
        </p:txBody>
      </p:sp>
      <p:sp>
        <p:nvSpPr>
          <p:cNvPr id="8" name="Title 1">
            <a:extLst>
              <a:ext uri="{FF2B5EF4-FFF2-40B4-BE49-F238E27FC236}">
                <a16:creationId xmlns:a16="http://schemas.microsoft.com/office/drawing/2014/main" id="{A78581C1-EA73-4461-81FC-5DE08BAD80B6}"/>
              </a:ext>
            </a:extLst>
          </p:cNvPr>
          <p:cNvSpPr txBox="1">
            <a:spLocks/>
          </p:cNvSpPr>
          <p:nvPr/>
        </p:nvSpPr>
        <p:spPr bwMode="auto">
          <a:xfrm>
            <a:off x="11136574" y="248347"/>
            <a:ext cx="841326" cy="3849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000" b="1" kern="1200">
                <a:solidFill>
                  <a:schemeClr val="accent1">
                    <a:lumMod val="50000"/>
                  </a:schemeClr>
                </a:solidFill>
                <a:latin typeface="Arial"/>
                <a:ea typeface="MS PGothic" panose="020B0600070205080204" pitchFamily="34" charset="-128"/>
                <a:cs typeface="MS PGothic" charset="0"/>
              </a:defRPr>
            </a:lvl1pPr>
            <a:lvl2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2pPr>
            <a:lvl3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3pPr>
            <a:lvl4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4pPr>
            <a:lvl5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5pPr>
            <a:lvl6pPr marL="457200" algn="l" defTabSz="457200" rtl="0" fontAlgn="base">
              <a:spcBef>
                <a:spcPct val="0"/>
              </a:spcBef>
              <a:spcAft>
                <a:spcPct val="0"/>
              </a:spcAft>
              <a:defRPr sz="2800" b="1">
                <a:solidFill>
                  <a:srgbClr val="FFFFFF"/>
                </a:solidFill>
                <a:latin typeface="Arial" charset="0"/>
                <a:ea typeface="ＭＳ Ｐゴシック" charset="-128"/>
              </a:defRPr>
            </a:lvl6pPr>
            <a:lvl7pPr marL="914400" algn="l" defTabSz="457200" rtl="0" fontAlgn="base">
              <a:spcBef>
                <a:spcPct val="0"/>
              </a:spcBef>
              <a:spcAft>
                <a:spcPct val="0"/>
              </a:spcAft>
              <a:defRPr sz="2800" b="1">
                <a:solidFill>
                  <a:srgbClr val="FFFFFF"/>
                </a:solidFill>
                <a:latin typeface="Arial" charset="0"/>
                <a:ea typeface="ＭＳ Ｐゴシック" charset="-128"/>
              </a:defRPr>
            </a:lvl7pPr>
            <a:lvl8pPr marL="1371600" algn="l" defTabSz="457200" rtl="0" fontAlgn="base">
              <a:spcBef>
                <a:spcPct val="0"/>
              </a:spcBef>
              <a:spcAft>
                <a:spcPct val="0"/>
              </a:spcAft>
              <a:defRPr sz="2800" b="1">
                <a:solidFill>
                  <a:srgbClr val="FFFFFF"/>
                </a:solidFill>
                <a:latin typeface="Arial" charset="0"/>
                <a:ea typeface="ＭＳ Ｐゴシック" charset="-128"/>
              </a:defRPr>
            </a:lvl8pPr>
            <a:lvl9pPr marL="1828800" algn="l" defTabSz="457200" rtl="0" fontAlgn="base">
              <a:spcBef>
                <a:spcPct val="0"/>
              </a:spcBef>
              <a:spcAft>
                <a:spcPct val="0"/>
              </a:spcAft>
              <a:defRPr sz="2800" b="1">
                <a:solidFill>
                  <a:srgbClr val="FFFFFF"/>
                </a:solidFill>
                <a:latin typeface="Arial" charset="0"/>
                <a:ea typeface="ＭＳ Ｐゴシック" charset="-128"/>
              </a:defRPr>
            </a:lvl9pPr>
          </a:lstStyle>
          <a:p>
            <a:pPr algn="ctr"/>
            <a:r>
              <a:rPr lang="en-GB" sz="1000" dirty="0">
                <a:solidFill>
                  <a:schemeClr val="bg1"/>
                </a:solidFill>
              </a:rPr>
              <a:t>S7</a:t>
            </a:r>
          </a:p>
        </p:txBody>
      </p:sp>
    </p:spTree>
    <p:extLst>
      <p:ext uri="{BB962C8B-B14F-4D97-AF65-F5344CB8AC3E}">
        <p14:creationId xmlns:p14="http://schemas.microsoft.com/office/powerpoint/2010/main" val="989257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F407C2-DA72-4B59-B614-7BB11BF076A7}"/>
              </a:ext>
            </a:extLst>
          </p:cNvPr>
          <p:cNvSpPr>
            <a:spLocks noGrp="1"/>
          </p:cNvSpPr>
          <p:nvPr>
            <p:ph type="sldNum" sz="quarter" idx="4"/>
          </p:nvPr>
        </p:nvSpPr>
        <p:spPr>
          <a:xfrm>
            <a:off x="1524000" y="6427789"/>
            <a:ext cx="2133600" cy="365125"/>
          </a:xfrm>
        </p:spPr>
        <p:txBody>
          <a:bodyPr/>
          <a:lstStyle/>
          <a:p>
            <a:fld id="{9F9F533D-B52E-4A2F-BF72-0ADD2D94BD75}" type="slidenum">
              <a:rPr lang="en-GB" smtClean="0"/>
              <a:pPr/>
              <a:t>4</a:t>
            </a:fld>
            <a:endParaRPr lang="en-GB" dirty="0"/>
          </a:p>
        </p:txBody>
      </p:sp>
      <p:sp>
        <p:nvSpPr>
          <p:cNvPr id="3" name="Title 2">
            <a:extLst>
              <a:ext uri="{FF2B5EF4-FFF2-40B4-BE49-F238E27FC236}">
                <a16:creationId xmlns:a16="http://schemas.microsoft.com/office/drawing/2014/main" id="{866F2032-8F89-468E-B844-283F51707045}"/>
              </a:ext>
            </a:extLst>
          </p:cNvPr>
          <p:cNvSpPr>
            <a:spLocks noGrp="1"/>
          </p:cNvSpPr>
          <p:nvPr>
            <p:ph type="title"/>
          </p:nvPr>
        </p:nvSpPr>
        <p:spPr>
          <a:xfrm>
            <a:off x="788845" y="0"/>
            <a:ext cx="8612188" cy="1161008"/>
          </a:xfrm>
        </p:spPr>
        <p:txBody>
          <a:bodyPr>
            <a:normAutofit/>
          </a:bodyPr>
          <a:lstStyle/>
          <a:p>
            <a:r>
              <a:rPr lang="en-GB" sz="2800" dirty="0"/>
              <a:t>Training preparation - Training sessions</a:t>
            </a:r>
          </a:p>
        </p:txBody>
      </p:sp>
      <p:sp>
        <p:nvSpPr>
          <p:cNvPr id="4" name="Rectangle 3">
            <a:extLst>
              <a:ext uri="{FF2B5EF4-FFF2-40B4-BE49-F238E27FC236}">
                <a16:creationId xmlns:a16="http://schemas.microsoft.com/office/drawing/2014/main" id="{254446A6-0539-48E3-8C7B-6C66A12F59AB}"/>
              </a:ext>
            </a:extLst>
          </p:cNvPr>
          <p:cNvSpPr/>
          <p:nvPr/>
        </p:nvSpPr>
        <p:spPr>
          <a:xfrm>
            <a:off x="685800" y="1545916"/>
            <a:ext cx="11506200" cy="4632037"/>
          </a:xfrm>
          <a:prstGeom prst="rect">
            <a:avLst/>
          </a:prstGeom>
        </p:spPr>
        <p:txBody>
          <a:bodyPr wrap="square">
            <a:spAutoFit/>
          </a:bodyPr>
          <a:lstStyle/>
          <a:p>
            <a:pPr>
              <a:spcBef>
                <a:spcPts val="600"/>
              </a:spcBef>
            </a:pPr>
            <a:r>
              <a:rPr lang="en-GB" sz="2000" b="1" dirty="0"/>
              <a:t>Introduction session</a:t>
            </a:r>
            <a:endParaRPr lang="en-GB" sz="2000" dirty="0"/>
          </a:p>
          <a:p>
            <a:pPr>
              <a:spcBef>
                <a:spcPts val="600"/>
              </a:spcBef>
            </a:pPr>
            <a:r>
              <a:rPr lang="en-GB" sz="2000" b="1" dirty="0"/>
              <a:t>Session 1</a:t>
            </a:r>
            <a:r>
              <a:rPr lang="en-GB" sz="2000" dirty="0"/>
              <a:t>: What is </a:t>
            </a:r>
            <a:r>
              <a:rPr lang="en-GB" sz="2000" i="1" dirty="0"/>
              <a:t>Plasmodium vivax</a:t>
            </a:r>
            <a:r>
              <a:rPr lang="en-GB" sz="2000" dirty="0"/>
              <a:t> malaria &amp; Glucose-6-Phosphate Dehydrogenase (G6PD) deficiency?  </a:t>
            </a:r>
          </a:p>
          <a:p>
            <a:pPr>
              <a:spcBef>
                <a:spcPts val="600"/>
              </a:spcBef>
            </a:pPr>
            <a:r>
              <a:rPr lang="en-GB" sz="2000" b="1" dirty="0"/>
              <a:t>Session 2.1</a:t>
            </a:r>
            <a:r>
              <a:rPr lang="en-GB" sz="2000" dirty="0"/>
              <a:t>: How to perform Qn-G6PD test part 1 – Theory</a:t>
            </a:r>
          </a:p>
          <a:p>
            <a:pPr>
              <a:spcBef>
                <a:spcPts val="600"/>
              </a:spcBef>
            </a:pPr>
            <a:r>
              <a:rPr lang="en-GB" sz="2000" b="1" dirty="0"/>
              <a:t>Session 2 (controls)</a:t>
            </a:r>
            <a:r>
              <a:rPr lang="en-GB" sz="2000" dirty="0"/>
              <a:t>: How to run Qn-G6PD controls_Pt1 – Theory</a:t>
            </a:r>
          </a:p>
          <a:p>
            <a:pPr>
              <a:spcBef>
                <a:spcPts val="600"/>
              </a:spcBef>
            </a:pPr>
            <a:r>
              <a:rPr lang="en-GB" sz="2000" b="1" dirty="0"/>
              <a:t>Session 2 (venous)</a:t>
            </a:r>
            <a:r>
              <a:rPr lang="en-GB" sz="2000" dirty="0"/>
              <a:t>: How to do the Qn-G6PD test with venous blood_Pt1 – Theory</a:t>
            </a:r>
          </a:p>
          <a:p>
            <a:pPr>
              <a:spcBef>
                <a:spcPts val="600"/>
              </a:spcBef>
            </a:pPr>
            <a:r>
              <a:rPr lang="en-GB" sz="2000" b="1" dirty="0"/>
              <a:t>Session 2.2</a:t>
            </a:r>
            <a:r>
              <a:rPr lang="en-GB" sz="2000" dirty="0"/>
              <a:t>: How to perform Qn-G6PD test part 2 – Practical</a:t>
            </a:r>
          </a:p>
          <a:p>
            <a:pPr>
              <a:spcBef>
                <a:spcPts val="600"/>
              </a:spcBef>
            </a:pPr>
            <a:r>
              <a:rPr lang="en-GB" sz="2000" b="1" dirty="0"/>
              <a:t>Session 3.1:</a:t>
            </a:r>
            <a:r>
              <a:rPr lang="en-GB" sz="2000" dirty="0"/>
              <a:t> How to treat </a:t>
            </a:r>
            <a:r>
              <a:rPr lang="en-GB" sz="2000" i="1" dirty="0"/>
              <a:t>P. vivax</a:t>
            </a:r>
            <a:r>
              <a:rPr lang="en-GB" sz="2000" dirty="0"/>
              <a:t> malaria parts 1 &amp; 2 (Primaquine) &amp; mini-scenarios</a:t>
            </a:r>
          </a:p>
          <a:p>
            <a:pPr>
              <a:spcBef>
                <a:spcPts val="600"/>
              </a:spcBef>
            </a:pPr>
            <a:r>
              <a:rPr lang="en-GB" sz="2000" b="1" dirty="0"/>
              <a:t>Session 3.2:</a:t>
            </a:r>
            <a:r>
              <a:rPr lang="en-GB" sz="2000" dirty="0"/>
              <a:t> How to treat </a:t>
            </a:r>
            <a:r>
              <a:rPr lang="en-GB" sz="2000" i="1" dirty="0"/>
              <a:t>P. vivax</a:t>
            </a:r>
            <a:r>
              <a:rPr lang="en-GB" sz="2000" dirty="0"/>
              <a:t> malaria parts 1 &amp; 2 (Primaquine and Tafenoquine)</a:t>
            </a:r>
          </a:p>
          <a:p>
            <a:pPr>
              <a:spcBef>
                <a:spcPts val="600"/>
              </a:spcBef>
            </a:pPr>
            <a:r>
              <a:rPr lang="en-GB" sz="2000" b="1" dirty="0"/>
              <a:t>Session 4:</a:t>
            </a:r>
            <a:r>
              <a:rPr lang="en-GB" sz="2000" dirty="0"/>
              <a:t> Risk minimization &amp; patient counselling </a:t>
            </a:r>
          </a:p>
          <a:p>
            <a:pPr>
              <a:spcBef>
                <a:spcPts val="600"/>
              </a:spcBef>
            </a:pPr>
            <a:r>
              <a:rPr lang="en-GB" sz="2000" b="1" dirty="0"/>
              <a:t>Session 5:</a:t>
            </a:r>
            <a:r>
              <a:rPr lang="en-GB" sz="2000" dirty="0"/>
              <a:t> Identification &amp; reporting Acute Haemolytic Anaemia (AHA) </a:t>
            </a:r>
          </a:p>
          <a:p>
            <a:pPr>
              <a:spcBef>
                <a:spcPts val="600"/>
              </a:spcBef>
            </a:pPr>
            <a:r>
              <a:rPr lang="en-GB" sz="2000" b="1" dirty="0"/>
              <a:t>Session 6:</a:t>
            </a:r>
            <a:r>
              <a:rPr lang="en-GB" sz="2000" dirty="0"/>
              <a:t> Introducing new tools into your facility &amp; role-play scenarios </a:t>
            </a:r>
          </a:p>
          <a:p>
            <a:pPr>
              <a:spcBef>
                <a:spcPts val="600"/>
              </a:spcBef>
            </a:pPr>
            <a:r>
              <a:rPr lang="en-GB" sz="2000" b="1" dirty="0"/>
              <a:t>Wrap up session</a:t>
            </a:r>
          </a:p>
        </p:txBody>
      </p:sp>
      <p:sp>
        <p:nvSpPr>
          <p:cNvPr id="6" name="Title 1">
            <a:extLst>
              <a:ext uri="{FF2B5EF4-FFF2-40B4-BE49-F238E27FC236}">
                <a16:creationId xmlns:a16="http://schemas.microsoft.com/office/drawing/2014/main" id="{F32EAC4C-2EC9-48D6-8331-AB15506E9A48}"/>
              </a:ext>
            </a:extLst>
          </p:cNvPr>
          <p:cNvSpPr txBox="1">
            <a:spLocks/>
          </p:cNvSpPr>
          <p:nvPr/>
        </p:nvSpPr>
        <p:spPr bwMode="auto">
          <a:xfrm>
            <a:off x="11136574" y="248347"/>
            <a:ext cx="841326" cy="3849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000" b="1" kern="1200">
                <a:solidFill>
                  <a:schemeClr val="accent1">
                    <a:lumMod val="50000"/>
                  </a:schemeClr>
                </a:solidFill>
                <a:latin typeface="Arial"/>
                <a:ea typeface="MS PGothic" panose="020B0600070205080204" pitchFamily="34" charset="-128"/>
                <a:cs typeface="MS PGothic" charset="0"/>
              </a:defRPr>
            </a:lvl1pPr>
            <a:lvl2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2pPr>
            <a:lvl3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3pPr>
            <a:lvl4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4pPr>
            <a:lvl5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5pPr>
            <a:lvl6pPr marL="457200" algn="l" defTabSz="457200" rtl="0" fontAlgn="base">
              <a:spcBef>
                <a:spcPct val="0"/>
              </a:spcBef>
              <a:spcAft>
                <a:spcPct val="0"/>
              </a:spcAft>
              <a:defRPr sz="2800" b="1">
                <a:solidFill>
                  <a:srgbClr val="FFFFFF"/>
                </a:solidFill>
                <a:latin typeface="Arial" charset="0"/>
                <a:ea typeface="ＭＳ Ｐゴシック" charset="-128"/>
              </a:defRPr>
            </a:lvl6pPr>
            <a:lvl7pPr marL="914400" algn="l" defTabSz="457200" rtl="0" fontAlgn="base">
              <a:spcBef>
                <a:spcPct val="0"/>
              </a:spcBef>
              <a:spcAft>
                <a:spcPct val="0"/>
              </a:spcAft>
              <a:defRPr sz="2800" b="1">
                <a:solidFill>
                  <a:srgbClr val="FFFFFF"/>
                </a:solidFill>
                <a:latin typeface="Arial" charset="0"/>
                <a:ea typeface="ＭＳ Ｐゴシック" charset="-128"/>
              </a:defRPr>
            </a:lvl7pPr>
            <a:lvl8pPr marL="1371600" algn="l" defTabSz="457200" rtl="0" fontAlgn="base">
              <a:spcBef>
                <a:spcPct val="0"/>
              </a:spcBef>
              <a:spcAft>
                <a:spcPct val="0"/>
              </a:spcAft>
              <a:defRPr sz="2800" b="1">
                <a:solidFill>
                  <a:srgbClr val="FFFFFF"/>
                </a:solidFill>
                <a:latin typeface="Arial" charset="0"/>
                <a:ea typeface="ＭＳ Ｐゴシック" charset="-128"/>
              </a:defRPr>
            </a:lvl8pPr>
            <a:lvl9pPr marL="1828800" algn="l" defTabSz="457200" rtl="0" fontAlgn="base">
              <a:spcBef>
                <a:spcPct val="0"/>
              </a:spcBef>
              <a:spcAft>
                <a:spcPct val="0"/>
              </a:spcAft>
              <a:defRPr sz="2800" b="1">
                <a:solidFill>
                  <a:srgbClr val="FFFFFF"/>
                </a:solidFill>
                <a:latin typeface="Arial" charset="0"/>
                <a:ea typeface="ＭＳ Ｐゴシック" charset="-128"/>
              </a:defRPr>
            </a:lvl9pPr>
          </a:lstStyle>
          <a:p>
            <a:pPr algn="ctr"/>
            <a:r>
              <a:rPr lang="en-GB" sz="1000" dirty="0">
                <a:solidFill>
                  <a:schemeClr val="bg1"/>
                </a:solidFill>
              </a:rPr>
              <a:t>S7</a:t>
            </a:r>
          </a:p>
        </p:txBody>
      </p:sp>
    </p:spTree>
    <p:extLst>
      <p:ext uri="{BB962C8B-B14F-4D97-AF65-F5344CB8AC3E}">
        <p14:creationId xmlns:p14="http://schemas.microsoft.com/office/powerpoint/2010/main" val="4200528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F407C2-DA72-4B59-B614-7BB11BF076A7}"/>
              </a:ext>
            </a:extLst>
          </p:cNvPr>
          <p:cNvSpPr>
            <a:spLocks noGrp="1"/>
          </p:cNvSpPr>
          <p:nvPr>
            <p:ph type="sldNum" sz="quarter" idx="4"/>
          </p:nvPr>
        </p:nvSpPr>
        <p:spPr>
          <a:xfrm>
            <a:off x="1524000" y="6427789"/>
            <a:ext cx="2133600" cy="365125"/>
          </a:xfrm>
        </p:spPr>
        <p:txBody>
          <a:bodyPr/>
          <a:lstStyle/>
          <a:p>
            <a:fld id="{9F9F533D-B52E-4A2F-BF72-0ADD2D94BD75}" type="slidenum">
              <a:rPr lang="en-GB" smtClean="0"/>
              <a:pPr/>
              <a:t>5</a:t>
            </a:fld>
            <a:endParaRPr lang="en-GB" dirty="0"/>
          </a:p>
        </p:txBody>
      </p:sp>
      <p:sp>
        <p:nvSpPr>
          <p:cNvPr id="3" name="Title 2">
            <a:extLst>
              <a:ext uri="{FF2B5EF4-FFF2-40B4-BE49-F238E27FC236}">
                <a16:creationId xmlns:a16="http://schemas.microsoft.com/office/drawing/2014/main" id="{866F2032-8F89-468E-B844-283F51707045}"/>
              </a:ext>
            </a:extLst>
          </p:cNvPr>
          <p:cNvSpPr>
            <a:spLocks noGrp="1"/>
          </p:cNvSpPr>
          <p:nvPr>
            <p:ph type="title"/>
          </p:nvPr>
        </p:nvSpPr>
        <p:spPr>
          <a:xfrm>
            <a:off x="857084" y="0"/>
            <a:ext cx="8612188" cy="1161008"/>
          </a:xfrm>
        </p:spPr>
        <p:txBody>
          <a:bodyPr>
            <a:normAutofit/>
          </a:bodyPr>
          <a:lstStyle/>
          <a:p>
            <a:r>
              <a:rPr lang="en-GB" sz="2800" dirty="0"/>
              <a:t>Example agendas – </a:t>
            </a:r>
            <a:r>
              <a:rPr lang="en-GB" sz="2800" dirty="0">
                <a:solidFill>
                  <a:srgbClr val="FFFF00"/>
                </a:solidFill>
              </a:rPr>
              <a:t>[Country]</a:t>
            </a:r>
            <a:endParaRPr lang="en-GB" sz="2800" dirty="0"/>
          </a:p>
        </p:txBody>
      </p:sp>
      <p:sp>
        <p:nvSpPr>
          <p:cNvPr id="4" name="Rectangle 3">
            <a:extLst>
              <a:ext uri="{FF2B5EF4-FFF2-40B4-BE49-F238E27FC236}">
                <a16:creationId xmlns:a16="http://schemas.microsoft.com/office/drawing/2014/main" id="{254446A6-0539-48E3-8C7B-6C66A12F59AB}"/>
              </a:ext>
            </a:extLst>
          </p:cNvPr>
          <p:cNvSpPr/>
          <p:nvPr/>
        </p:nvSpPr>
        <p:spPr>
          <a:xfrm>
            <a:off x="520700" y="1161008"/>
            <a:ext cx="11506200" cy="6032421"/>
          </a:xfrm>
          <a:prstGeom prst="rect">
            <a:avLst/>
          </a:prstGeom>
        </p:spPr>
        <p:txBody>
          <a:bodyPr wrap="square">
            <a:spAutoFit/>
          </a:bodyPr>
          <a:lstStyle/>
          <a:p>
            <a:pPr>
              <a:spcBef>
                <a:spcPts val="600"/>
              </a:spcBef>
            </a:pPr>
            <a:r>
              <a:rPr lang="en-GB" sz="2400" b="1" dirty="0"/>
              <a:t>Country treatment strategy </a:t>
            </a:r>
          </a:p>
          <a:p>
            <a:pPr marL="342900" indent="-342900">
              <a:spcBef>
                <a:spcPts val="600"/>
              </a:spcBef>
              <a:buFont typeface="Arial" panose="020B0604020202020204" pitchFamily="34" charset="0"/>
              <a:buChar char="•"/>
            </a:pPr>
            <a:r>
              <a:rPr lang="en-GB" sz="2400" dirty="0"/>
              <a:t>NMCP in the country of Meath aim to roll out Quantitative-G6PD + PQ14 to community level </a:t>
            </a:r>
          </a:p>
          <a:p>
            <a:pPr marL="342900" indent="-342900">
              <a:spcBef>
                <a:spcPts val="600"/>
              </a:spcBef>
              <a:buFont typeface="Arial" panose="020B0604020202020204" pitchFamily="34" charset="0"/>
              <a:buChar char="•"/>
            </a:pPr>
            <a:r>
              <a:rPr lang="en-GB" sz="2400" dirty="0"/>
              <a:t>Roll out of Quantitative-G6PD starting at higher level facilities and extending to community level once access strategy identified through Feasibility Studies (FS)</a:t>
            </a:r>
          </a:p>
          <a:p>
            <a:pPr>
              <a:spcBef>
                <a:spcPts val="600"/>
              </a:spcBef>
            </a:pPr>
            <a:endParaRPr lang="en-GB" sz="1000" b="1" dirty="0"/>
          </a:p>
          <a:p>
            <a:pPr>
              <a:spcBef>
                <a:spcPts val="600"/>
              </a:spcBef>
            </a:pPr>
            <a:r>
              <a:rPr lang="en-GB" sz="2400" b="1" dirty="0"/>
              <a:t>Country context </a:t>
            </a:r>
          </a:p>
          <a:p>
            <a:pPr marL="342900" indent="-342900">
              <a:spcBef>
                <a:spcPts val="600"/>
              </a:spcBef>
              <a:buFont typeface="Arial" panose="020B0604020202020204" pitchFamily="34" charset="0"/>
              <a:buChar char="•"/>
            </a:pPr>
            <a:r>
              <a:rPr lang="en-GB" sz="2400" dirty="0"/>
              <a:t>Variable G6PD deficiency reported (8 – 31%)</a:t>
            </a:r>
          </a:p>
          <a:p>
            <a:pPr marL="342900" indent="-342900">
              <a:spcBef>
                <a:spcPts val="600"/>
              </a:spcBef>
              <a:buFont typeface="Arial" panose="020B0604020202020204" pitchFamily="34" charset="0"/>
              <a:buChar char="•"/>
            </a:pPr>
            <a:r>
              <a:rPr lang="en-GB" sz="2400" dirty="0"/>
              <a:t>Clustered vivax caseload in specific sub-national (</a:t>
            </a:r>
            <a:r>
              <a:rPr lang="en-GB" sz="2400" dirty="0" err="1"/>
              <a:t>adm</a:t>
            </a:r>
            <a:r>
              <a:rPr lang="en-GB" sz="2400" dirty="0"/>
              <a:t> 3) areas classified by NMCP as ‘hotspots’</a:t>
            </a:r>
          </a:p>
          <a:p>
            <a:pPr marL="342900" indent="-342900">
              <a:spcBef>
                <a:spcPts val="600"/>
              </a:spcBef>
              <a:buFont typeface="Arial" panose="020B0604020202020204" pitchFamily="34" charset="0"/>
              <a:buChar char="•"/>
            </a:pPr>
            <a:r>
              <a:rPr lang="en-GB" sz="2400" dirty="0"/>
              <a:t>Overlap between suspected high prevalence G6PDd areas + vivax hotspots</a:t>
            </a:r>
          </a:p>
          <a:p>
            <a:pPr marL="342900" indent="-342900">
              <a:spcBef>
                <a:spcPts val="600"/>
              </a:spcBef>
              <a:buFont typeface="Arial" panose="020B0604020202020204" pitchFamily="34" charset="0"/>
              <a:buChar char="•"/>
            </a:pPr>
            <a:r>
              <a:rPr lang="en-GB" sz="2400" dirty="0"/>
              <a:t>Programme externally funded through Global Fund with budget allocated for Qn-G6PD </a:t>
            </a:r>
            <a:r>
              <a:rPr lang="en-GB" sz="2400" dirty="0" err="1"/>
              <a:t>analyzers</a:t>
            </a:r>
            <a:r>
              <a:rPr lang="en-GB" sz="2400" dirty="0"/>
              <a:t> and test devices</a:t>
            </a:r>
            <a:endParaRPr lang="en-GB" sz="1200" dirty="0"/>
          </a:p>
          <a:p>
            <a:pPr marL="171450" indent="-171450">
              <a:buFontTx/>
              <a:buChar char="-"/>
            </a:pPr>
            <a:endParaRPr lang="en-GB" sz="1200" dirty="0"/>
          </a:p>
          <a:p>
            <a:pPr marL="171450" indent="-171450">
              <a:buFontTx/>
              <a:buChar char="-"/>
            </a:pPr>
            <a:endParaRPr lang="en-GB" sz="1200" b="1" dirty="0"/>
          </a:p>
          <a:p>
            <a:endParaRPr lang="en-GB" sz="1200" b="1" dirty="0"/>
          </a:p>
          <a:p>
            <a:endParaRPr lang="en-GB" sz="1200" b="1" dirty="0"/>
          </a:p>
        </p:txBody>
      </p:sp>
      <p:sp>
        <p:nvSpPr>
          <p:cNvPr id="6" name="Title 1">
            <a:extLst>
              <a:ext uri="{FF2B5EF4-FFF2-40B4-BE49-F238E27FC236}">
                <a16:creationId xmlns:a16="http://schemas.microsoft.com/office/drawing/2014/main" id="{8DC92FD9-1C19-4D85-B7D1-C89169DD63CE}"/>
              </a:ext>
            </a:extLst>
          </p:cNvPr>
          <p:cNvSpPr txBox="1">
            <a:spLocks/>
          </p:cNvSpPr>
          <p:nvPr/>
        </p:nvSpPr>
        <p:spPr bwMode="auto">
          <a:xfrm>
            <a:off x="11136574" y="248347"/>
            <a:ext cx="841326" cy="3849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000" b="1" kern="1200">
                <a:solidFill>
                  <a:schemeClr val="accent1">
                    <a:lumMod val="50000"/>
                  </a:schemeClr>
                </a:solidFill>
                <a:latin typeface="Arial"/>
                <a:ea typeface="MS PGothic" panose="020B0600070205080204" pitchFamily="34" charset="-128"/>
                <a:cs typeface="MS PGothic" charset="0"/>
              </a:defRPr>
            </a:lvl1pPr>
            <a:lvl2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2pPr>
            <a:lvl3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3pPr>
            <a:lvl4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4pPr>
            <a:lvl5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5pPr>
            <a:lvl6pPr marL="457200" algn="l" defTabSz="457200" rtl="0" fontAlgn="base">
              <a:spcBef>
                <a:spcPct val="0"/>
              </a:spcBef>
              <a:spcAft>
                <a:spcPct val="0"/>
              </a:spcAft>
              <a:defRPr sz="2800" b="1">
                <a:solidFill>
                  <a:srgbClr val="FFFFFF"/>
                </a:solidFill>
                <a:latin typeface="Arial" charset="0"/>
                <a:ea typeface="ＭＳ Ｐゴシック" charset="-128"/>
              </a:defRPr>
            </a:lvl6pPr>
            <a:lvl7pPr marL="914400" algn="l" defTabSz="457200" rtl="0" fontAlgn="base">
              <a:spcBef>
                <a:spcPct val="0"/>
              </a:spcBef>
              <a:spcAft>
                <a:spcPct val="0"/>
              </a:spcAft>
              <a:defRPr sz="2800" b="1">
                <a:solidFill>
                  <a:srgbClr val="FFFFFF"/>
                </a:solidFill>
                <a:latin typeface="Arial" charset="0"/>
                <a:ea typeface="ＭＳ Ｐゴシック" charset="-128"/>
              </a:defRPr>
            </a:lvl7pPr>
            <a:lvl8pPr marL="1371600" algn="l" defTabSz="457200" rtl="0" fontAlgn="base">
              <a:spcBef>
                <a:spcPct val="0"/>
              </a:spcBef>
              <a:spcAft>
                <a:spcPct val="0"/>
              </a:spcAft>
              <a:defRPr sz="2800" b="1">
                <a:solidFill>
                  <a:srgbClr val="FFFFFF"/>
                </a:solidFill>
                <a:latin typeface="Arial" charset="0"/>
                <a:ea typeface="ＭＳ Ｐゴシック" charset="-128"/>
              </a:defRPr>
            </a:lvl8pPr>
            <a:lvl9pPr marL="1828800" algn="l" defTabSz="457200" rtl="0" fontAlgn="base">
              <a:spcBef>
                <a:spcPct val="0"/>
              </a:spcBef>
              <a:spcAft>
                <a:spcPct val="0"/>
              </a:spcAft>
              <a:defRPr sz="2800" b="1">
                <a:solidFill>
                  <a:srgbClr val="FFFFFF"/>
                </a:solidFill>
                <a:latin typeface="Arial" charset="0"/>
                <a:ea typeface="ＭＳ Ｐゴシック" charset="-128"/>
              </a:defRPr>
            </a:lvl9pPr>
          </a:lstStyle>
          <a:p>
            <a:pPr algn="ctr"/>
            <a:r>
              <a:rPr lang="en-GB" sz="1000" dirty="0">
                <a:solidFill>
                  <a:schemeClr val="bg1"/>
                </a:solidFill>
              </a:rPr>
              <a:t>S7</a:t>
            </a:r>
          </a:p>
        </p:txBody>
      </p:sp>
    </p:spTree>
    <p:extLst>
      <p:ext uri="{BB962C8B-B14F-4D97-AF65-F5344CB8AC3E}">
        <p14:creationId xmlns:p14="http://schemas.microsoft.com/office/powerpoint/2010/main" val="2898247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F407C2-DA72-4B59-B614-7BB11BF076A7}"/>
              </a:ext>
            </a:extLst>
          </p:cNvPr>
          <p:cNvSpPr>
            <a:spLocks noGrp="1"/>
          </p:cNvSpPr>
          <p:nvPr>
            <p:ph type="sldNum" sz="quarter" idx="4"/>
          </p:nvPr>
        </p:nvSpPr>
        <p:spPr>
          <a:xfrm>
            <a:off x="1524000" y="6427789"/>
            <a:ext cx="2133600" cy="365125"/>
          </a:xfrm>
        </p:spPr>
        <p:txBody>
          <a:bodyPr/>
          <a:lstStyle/>
          <a:p>
            <a:fld id="{9F9F533D-B52E-4A2F-BF72-0ADD2D94BD75}" type="slidenum">
              <a:rPr lang="en-GB" smtClean="0"/>
              <a:pPr/>
              <a:t>6</a:t>
            </a:fld>
            <a:endParaRPr lang="en-GB" dirty="0"/>
          </a:p>
        </p:txBody>
      </p:sp>
      <p:sp>
        <p:nvSpPr>
          <p:cNvPr id="3" name="Title 2">
            <a:extLst>
              <a:ext uri="{FF2B5EF4-FFF2-40B4-BE49-F238E27FC236}">
                <a16:creationId xmlns:a16="http://schemas.microsoft.com/office/drawing/2014/main" id="{866F2032-8F89-468E-B844-283F51707045}"/>
              </a:ext>
            </a:extLst>
          </p:cNvPr>
          <p:cNvSpPr>
            <a:spLocks noGrp="1"/>
          </p:cNvSpPr>
          <p:nvPr>
            <p:ph type="title"/>
          </p:nvPr>
        </p:nvSpPr>
        <p:spPr>
          <a:xfrm>
            <a:off x="843436" y="24143"/>
            <a:ext cx="8612188" cy="1105469"/>
          </a:xfrm>
        </p:spPr>
        <p:txBody>
          <a:bodyPr>
            <a:normAutofit/>
          </a:bodyPr>
          <a:lstStyle/>
          <a:p>
            <a:r>
              <a:rPr lang="en-GB" sz="2800" dirty="0"/>
              <a:t>Example agendas – </a:t>
            </a:r>
            <a:r>
              <a:rPr lang="en-GB" sz="2800" dirty="0">
                <a:solidFill>
                  <a:srgbClr val="FFFF00"/>
                </a:solidFill>
              </a:rPr>
              <a:t>[Country]</a:t>
            </a:r>
            <a:endParaRPr lang="en-GB" sz="2800" dirty="0"/>
          </a:p>
        </p:txBody>
      </p:sp>
      <p:sp>
        <p:nvSpPr>
          <p:cNvPr id="4" name="Rectangle 3">
            <a:extLst>
              <a:ext uri="{FF2B5EF4-FFF2-40B4-BE49-F238E27FC236}">
                <a16:creationId xmlns:a16="http://schemas.microsoft.com/office/drawing/2014/main" id="{254446A6-0539-48E3-8C7B-6C66A12F59AB}"/>
              </a:ext>
            </a:extLst>
          </p:cNvPr>
          <p:cNvSpPr/>
          <p:nvPr/>
        </p:nvSpPr>
        <p:spPr>
          <a:xfrm>
            <a:off x="520700" y="1302523"/>
            <a:ext cx="11506200" cy="461665"/>
          </a:xfrm>
          <a:prstGeom prst="rect">
            <a:avLst/>
          </a:prstGeom>
        </p:spPr>
        <p:txBody>
          <a:bodyPr wrap="square">
            <a:spAutoFit/>
          </a:bodyPr>
          <a:lstStyle/>
          <a:p>
            <a:pPr>
              <a:spcBef>
                <a:spcPts val="600"/>
              </a:spcBef>
            </a:pPr>
            <a:r>
              <a:rPr lang="en-GB" sz="2400" b="1" dirty="0"/>
              <a:t>Participant profile &amp; training needs</a:t>
            </a:r>
          </a:p>
        </p:txBody>
      </p:sp>
      <p:graphicFrame>
        <p:nvGraphicFramePr>
          <p:cNvPr id="6" name="Table 6">
            <a:extLst>
              <a:ext uri="{FF2B5EF4-FFF2-40B4-BE49-F238E27FC236}">
                <a16:creationId xmlns:a16="http://schemas.microsoft.com/office/drawing/2014/main" id="{741D0302-FDE4-4E9B-B263-A73CAF2952FC}"/>
              </a:ext>
            </a:extLst>
          </p:cNvPr>
          <p:cNvGraphicFramePr>
            <a:graphicFrameLocks noGrp="1"/>
          </p:cNvGraphicFramePr>
          <p:nvPr>
            <p:extLst>
              <p:ext uri="{D42A27DB-BD31-4B8C-83A1-F6EECF244321}">
                <p14:modId xmlns:p14="http://schemas.microsoft.com/office/powerpoint/2010/main" val="4139633014"/>
              </p:ext>
            </p:extLst>
          </p:nvPr>
        </p:nvGraphicFramePr>
        <p:xfrm>
          <a:off x="597409" y="1839848"/>
          <a:ext cx="10997181" cy="4201187"/>
        </p:xfrm>
        <a:graphic>
          <a:graphicData uri="http://schemas.openxmlformats.org/drawingml/2006/table">
            <a:tbl>
              <a:tblPr firstRow="1" bandRow="1">
                <a:tableStyleId>{93296810-A885-4BE3-A3E7-6D5BEEA58F35}</a:tableStyleId>
              </a:tblPr>
              <a:tblGrid>
                <a:gridCol w="3665727">
                  <a:extLst>
                    <a:ext uri="{9D8B030D-6E8A-4147-A177-3AD203B41FA5}">
                      <a16:colId xmlns:a16="http://schemas.microsoft.com/office/drawing/2014/main" val="1790452427"/>
                    </a:ext>
                  </a:extLst>
                </a:gridCol>
                <a:gridCol w="4645982">
                  <a:extLst>
                    <a:ext uri="{9D8B030D-6E8A-4147-A177-3AD203B41FA5}">
                      <a16:colId xmlns:a16="http://schemas.microsoft.com/office/drawing/2014/main" val="3097044072"/>
                    </a:ext>
                  </a:extLst>
                </a:gridCol>
                <a:gridCol w="2685472">
                  <a:extLst>
                    <a:ext uri="{9D8B030D-6E8A-4147-A177-3AD203B41FA5}">
                      <a16:colId xmlns:a16="http://schemas.microsoft.com/office/drawing/2014/main" val="660922563"/>
                    </a:ext>
                  </a:extLst>
                </a:gridCol>
              </a:tblGrid>
              <a:tr h="754059">
                <a:tc>
                  <a:txBody>
                    <a:bodyPr/>
                    <a:lstStyle/>
                    <a:p>
                      <a:pPr algn="ctr"/>
                      <a:r>
                        <a:rPr lang="en-GB" dirty="0">
                          <a:solidFill>
                            <a:schemeClr val="tx1"/>
                          </a:solidFill>
                        </a:rPr>
                        <a:t>Participant profile</a:t>
                      </a:r>
                    </a:p>
                  </a:txBody>
                  <a:tcPr/>
                </a:tc>
                <a:tc>
                  <a:txBody>
                    <a:bodyPr/>
                    <a:lstStyle/>
                    <a:p>
                      <a:pPr algn="ctr"/>
                      <a:r>
                        <a:rPr lang="en-GB" dirty="0">
                          <a:solidFill>
                            <a:schemeClr val="tx1"/>
                          </a:solidFill>
                        </a:rPr>
                        <a:t>Role in Px pathway</a:t>
                      </a:r>
                    </a:p>
                  </a:txBody>
                  <a:tcPr/>
                </a:tc>
                <a:tc>
                  <a:txBody>
                    <a:bodyPr/>
                    <a:lstStyle/>
                    <a:p>
                      <a:pPr algn="ctr"/>
                      <a:r>
                        <a:rPr lang="en-GB" dirty="0">
                          <a:solidFill>
                            <a:schemeClr val="tx1"/>
                          </a:solidFill>
                        </a:rPr>
                        <a:t>Suggestion training session</a:t>
                      </a:r>
                    </a:p>
                  </a:txBody>
                  <a:tcPr/>
                </a:tc>
                <a:extLst>
                  <a:ext uri="{0D108BD9-81ED-4DB2-BD59-A6C34878D82A}">
                    <a16:rowId xmlns:a16="http://schemas.microsoft.com/office/drawing/2014/main" val="3731019994"/>
                  </a:ext>
                </a:extLst>
              </a:tr>
              <a:tr h="610429">
                <a:tc>
                  <a:txBody>
                    <a:bodyPr/>
                    <a:lstStyle/>
                    <a:p>
                      <a:r>
                        <a:rPr lang="en-GB" sz="1400" dirty="0"/>
                        <a:t>Hospital or higher level facility GP, infectious disease experts or doctors</a:t>
                      </a:r>
                    </a:p>
                  </a:txBody>
                  <a:tcPr/>
                </a:tc>
                <a:tc>
                  <a:txBody>
                    <a:bodyPr/>
                    <a:lstStyle/>
                    <a:p>
                      <a:r>
                        <a:rPr lang="en-GB" sz="1400" dirty="0"/>
                        <a:t>Interprets G6PD results to prescribe malaria treatment, counsels patient on treatment course </a:t>
                      </a:r>
                    </a:p>
                  </a:txBody>
                  <a:tcPr/>
                </a:tc>
                <a:tc>
                  <a:txBody>
                    <a:bodyPr/>
                    <a:lstStyle/>
                    <a:p>
                      <a:r>
                        <a:rPr lang="en-GB" sz="1400" b="1" dirty="0"/>
                        <a:t>8 sessions: </a:t>
                      </a:r>
                      <a:r>
                        <a:rPr lang="en-GB" sz="1400" dirty="0"/>
                        <a:t>Introduction, S1, S2.1, S3.1, S4, S5, S6, wrap-up session</a:t>
                      </a:r>
                    </a:p>
                  </a:txBody>
                  <a:tcPr/>
                </a:tc>
                <a:extLst>
                  <a:ext uri="{0D108BD9-81ED-4DB2-BD59-A6C34878D82A}">
                    <a16:rowId xmlns:a16="http://schemas.microsoft.com/office/drawing/2014/main" val="2189789349"/>
                  </a:ext>
                </a:extLst>
              </a:tr>
              <a:tr h="1113135">
                <a:tc>
                  <a:txBody>
                    <a:bodyPr/>
                    <a:lstStyle/>
                    <a:p>
                      <a:r>
                        <a:rPr lang="en-GB" sz="1400" dirty="0"/>
                        <a:t>Nurses at national or sub-national hospitals (facilities with in-patient care)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Sometimes tests patients for malaria &amp; G6PD. Mainly interprets G6PD results to prescribe malaria treatment, counsels patient on treatment course</a:t>
                      </a:r>
                    </a:p>
                    <a:p>
                      <a:endParaRPr lang="en-GB" sz="1400" dirty="0"/>
                    </a:p>
                  </a:txBody>
                  <a:tcPr/>
                </a:tc>
                <a:tc>
                  <a:txBody>
                    <a:bodyPr/>
                    <a:lstStyle/>
                    <a:p>
                      <a:r>
                        <a:rPr lang="en-GB" sz="1400" b="1" dirty="0"/>
                        <a:t>8 sessions: </a:t>
                      </a:r>
                      <a:r>
                        <a:rPr lang="en-GB" sz="1400" dirty="0"/>
                        <a:t>Introduction, S1, S2.1, S3.1, S4, S5, S6, wrap-up session</a:t>
                      </a:r>
                    </a:p>
                  </a:txBody>
                  <a:tcPr/>
                </a:tc>
                <a:extLst>
                  <a:ext uri="{0D108BD9-81ED-4DB2-BD59-A6C34878D82A}">
                    <a16:rowId xmlns:a16="http://schemas.microsoft.com/office/drawing/2014/main" val="265906201"/>
                  </a:ext>
                </a:extLst>
              </a:tr>
              <a:tr h="861782">
                <a:tc>
                  <a:txBody>
                    <a:bodyPr/>
                    <a:lstStyle/>
                    <a:p>
                      <a:r>
                        <a:rPr lang="en-GB" sz="1400" dirty="0"/>
                        <a:t>Laboratory technicians </a:t>
                      </a:r>
                    </a:p>
                  </a:txBody>
                  <a:tcPr/>
                </a:tc>
                <a:tc>
                  <a:txBody>
                    <a:bodyPr/>
                    <a:lstStyle/>
                    <a:p>
                      <a:r>
                        <a:rPr lang="en-GB" sz="1400" dirty="0"/>
                        <a:t>Tests patients for malaria &amp; G6PD. Refers patient to doctor or nurse for treatment </a:t>
                      </a:r>
                    </a:p>
                  </a:txBody>
                  <a:tcPr/>
                </a:tc>
                <a:tc>
                  <a:txBody>
                    <a:bodyPr/>
                    <a:lstStyle/>
                    <a:p>
                      <a:r>
                        <a:rPr lang="en-GB" sz="1400" b="1" dirty="0"/>
                        <a:t>6 sessions: </a:t>
                      </a:r>
                      <a:r>
                        <a:rPr lang="en-GB" sz="1400" dirty="0"/>
                        <a:t>Introduction, S1, S2.1 &amp; S2.2 including venous and controls), S6, wrap-up session</a:t>
                      </a:r>
                    </a:p>
                  </a:txBody>
                  <a:tcPr/>
                </a:tc>
                <a:extLst>
                  <a:ext uri="{0D108BD9-81ED-4DB2-BD59-A6C34878D82A}">
                    <a16:rowId xmlns:a16="http://schemas.microsoft.com/office/drawing/2014/main" val="3686758679"/>
                  </a:ext>
                </a:extLst>
              </a:tr>
              <a:tr h="861782">
                <a:tc>
                  <a:txBody>
                    <a:bodyPr/>
                    <a:lstStyle/>
                    <a:p>
                      <a:r>
                        <a:rPr lang="en-GB" sz="1400" dirty="0"/>
                        <a:t>Lower level health facilities nursing aids, midwives (primary health care facilities) + community volunteers</a:t>
                      </a:r>
                    </a:p>
                  </a:txBody>
                  <a:tcPr/>
                </a:tc>
                <a:tc>
                  <a:txBody>
                    <a:bodyPr/>
                    <a:lstStyle/>
                    <a:p>
                      <a:r>
                        <a:rPr lang="en-GB" sz="1400" dirty="0"/>
                        <a:t>Often tests patients for malaria &amp; G6PD, interprets test results, prescribes and administers treatment for malaria </a:t>
                      </a:r>
                    </a:p>
                  </a:txBody>
                  <a:tcPr/>
                </a:tc>
                <a:tc>
                  <a:txBody>
                    <a:bodyPr/>
                    <a:lstStyle/>
                    <a:p>
                      <a:r>
                        <a:rPr lang="en-GB" sz="1400" b="1" dirty="0"/>
                        <a:t>10 sessions: </a:t>
                      </a:r>
                      <a:r>
                        <a:rPr lang="en-GB" sz="1400" dirty="0"/>
                        <a:t>Introduction, S1, S2.1 &amp; S2.2, S3.1 &amp; S3.2,  S4, S5, S6, wrap-up session</a:t>
                      </a:r>
                    </a:p>
                  </a:txBody>
                  <a:tcPr/>
                </a:tc>
                <a:extLst>
                  <a:ext uri="{0D108BD9-81ED-4DB2-BD59-A6C34878D82A}">
                    <a16:rowId xmlns:a16="http://schemas.microsoft.com/office/drawing/2014/main" val="1369914201"/>
                  </a:ext>
                </a:extLst>
              </a:tr>
            </a:tbl>
          </a:graphicData>
        </a:graphic>
      </p:graphicFrame>
      <p:sp>
        <p:nvSpPr>
          <p:cNvPr id="7" name="Title 1">
            <a:extLst>
              <a:ext uri="{FF2B5EF4-FFF2-40B4-BE49-F238E27FC236}">
                <a16:creationId xmlns:a16="http://schemas.microsoft.com/office/drawing/2014/main" id="{531D313A-3A92-4624-969E-38A962AFCA4D}"/>
              </a:ext>
            </a:extLst>
          </p:cNvPr>
          <p:cNvSpPr txBox="1">
            <a:spLocks/>
          </p:cNvSpPr>
          <p:nvPr/>
        </p:nvSpPr>
        <p:spPr bwMode="auto">
          <a:xfrm>
            <a:off x="11136574" y="248347"/>
            <a:ext cx="841326" cy="3849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000" b="1" kern="1200">
                <a:solidFill>
                  <a:schemeClr val="accent1">
                    <a:lumMod val="50000"/>
                  </a:schemeClr>
                </a:solidFill>
                <a:latin typeface="Arial"/>
                <a:ea typeface="MS PGothic" panose="020B0600070205080204" pitchFamily="34" charset="-128"/>
                <a:cs typeface="MS PGothic" charset="0"/>
              </a:defRPr>
            </a:lvl1pPr>
            <a:lvl2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2pPr>
            <a:lvl3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3pPr>
            <a:lvl4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4pPr>
            <a:lvl5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5pPr>
            <a:lvl6pPr marL="457200" algn="l" defTabSz="457200" rtl="0" fontAlgn="base">
              <a:spcBef>
                <a:spcPct val="0"/>
              </a:spcBef>
              <a:spcAft>
                <a:spcPct val="0"/>
              </a:spcAft>
              <a:defRPr sz="2800" b="1">
                <a:solidFill>
                  <a:srgbClr val="FFFFFF"/>
                </a:solidFill>
                <a:latin typeface="Arial" charset="0"/>
                <a:ea typeface="ＭＳ Ｐゴシック" charset="-128"/>
              </a:defRPr>
            </a:lvl6pPr>
            <a:lvl7pPr marL="914400" algn="l" defTabSz="457200" rtl="0" fontAlgn="base">
              <a:spcBef>
                <a:spcPct val="0"/>
              </a:spcBef>
              <a:spcAft>
                <a:spcPct val="0"/>
              </a:spcAft>
              <a:defRPr sz="2800" b="1">
                <a:solidFill>
                  <a:srgbClr val="FFFFFF"/>
                </a:solidFill>
                <a:latin typeface="Arial" charset="0"/>
                <a:ea typeface="ＭＳ Ｐゴシック" charset="-128"/>
              </a:defRPr>
            </a:lvl7pPr>
            <a:lvl8pPr marL="1371600" algn="l" defTabSz="457200" rtl="0" fontAlgn="base">
              <a:spcBef>
                <a:spcPct val="0"/>
              </a:spcBef>
              <a:spcAft>
                <a:spcPct val="0"/>
              </a:spcAft>
              <a:defRPr sz="2800" b="1">
                <a:solidFill>
                  <a:srgbClr val="FFFFFF"/>
                </a:solidFill>
                <a:latin typeface="Arial" charset="0"/>
                <a:ea typeface="ＭＳ Ｐゴシック" charset="-128"/>
              </a:defRPr>
            </a:lvl8pPr>
            <a:lvl9pPr marL="1828800" algn="l" defTabSz="457200" rtl="0" fontAlgn="base">
              <a:spcBef>
                <a:spcPct val="0"/>
              </a:spcBef>
              <a:spcAft>
                <a:spcPct val="0"/>
              </a:spcAft>
              <a:defRPr sz="2800" b="1">
                <a:solidFill>
                  <a:srgbClr val="FFFFFF"/>
                </a:solidFill>
                <a:latin typeface="Arial" charset="0"/>
                <a:ea typeface="ＭＳ Ｐゴシック" charset="-128"/>
              </a:defRPr>
            </a:lvl9pPr>
          </a:lstStyle>
          <a:p>
            <a:pPr algn="ctr"/>
            <a:r>
              <a:rPr lang="en-GB" sz="1000" dirty="0">
                <a:solidFill>
                  <a:schemeClr val="bg1"/>
                </a:solidFill>
              </a:rPr>
              <a:t>S7</a:t>
            </a:r>
          </a:p>
        </p:txBody>
      </p:sp>
    </p:spTree>
    <p:extLst>
      <p:ext uri="{BB962C8B-B14F-4D97-AF65-F5344CB8AC3E}">
        <p14:creationId xmlns:p14="http://schemas.microsoft.com/office/powerpoint/2010/main" val="582256188"/>
      </p:ext>
    </p:extLst>
  </p:cSld>
  <p:clrMapOvr>
    <a:masterClrMapping/>
  </p:clrMapOvr>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F407C2-DA72-4B59-B614-7BB11BF076A7}"/>
              </a:ext>
            </a:extLst>
          </p:cNvPr>
          <p:cNvSpPr>
            <a:spLocks noGrp="1"/>
          </p:cNvSpPr>
          <p:nvPr>
            <p:ph type="sldNum" sz="quarter" idx="4"/>
          </p:nvPr>
        </p:nvSpPr>
        <p:spPr>
          <a:xfrm>
            <a:off x="1524000" y="6427789"/>
            <a:ext cx="2133600" cy="365125"/>
          </a:xfrm>
        </p:spPr>
        <p:txBody>
          <a:bodyPr/>
          <a:lstStyle/>
          <a:p>
            <a:fld id="{9F9F533D-B52E-4A2F-BF72-0ADD2D94BD75}" type="slidenum">
              <a:rPr lang="en-GB" smtClean="0"/>
              <a:pPr/>
              <a:t>7</a:t>
            </a:fld>
            <a:endParaRPr lang="en-GB" dirty="0"/>
          </a:p>
        </p:txBody>
      </p:sp>
      <p:sp>
        <p:nvSpPr>
          <p:cNvPr id="3" name="Title 2">
            <a:extLst>
              <a:ext uri="{FF2B5EF4-FFF2-40B4-BE49-F238E27FC236}">
                <a16:creationId xmlns:a16="http://schemas.microsoft.com/office/drawing/2014/main" id="{866F2032-8F89-468E-B844-283F51707045}"/>
              </a:ext>
            </a:extLst>
          </p:cNvPr>
          <p:cNvSpPr>
            <a:spLocks noGrp="1"/>
          </p:cNvSpPr>
          <p:nvPr>
            <p:ph type="title"/>
          </p:nvPr>
        </p:nvSpPr>
        <p:spPr>
          <a:xfrm>
            <a:off x="652367" y="0"/>
            <a:ext cx="8612188" cy="1161008"/>
          </a:xfrm>
        </p:spPr>
        <p:txBody>
          <a:bodyPr>
            <a:normAutofit/>
          </a:bodyPr>
          <a:lstStyle/>
          <a:p>
            <a:r>
              <a:rPr lang="en-GB" sz="2800" dirty="0"/>
              <a:t>Example agenda – </a:t>
            </a:r>
            <a:r>
              <a:rPr lang="en-GB" sz="2800" dirty="0">
                <a:solidFill>
                  <a:srgbClr val="FFFF00"/>
                </a:solidFill>
              </a:rPr>
              <a:t>[Country]</a:t>
            </a:r>
          </a:p>
        </p:txBody>
      </p:sp>
      <p:sp>
        <p:nvSpPr>
          <p:cNvPr id="4" name="Rectangle 3">
            <a:extLst>
              <a:ext uri="{FF2B5EF4-FFF2-40B4-BE49-F238E27FC236}">
                <a16:creationId xmlns:a16="http://schemas.microsoft.com/office/drawing/2014/main" id="{254446A6-0539-48E3-8C7B-6C66A12F59AB}"/>
              </a:ext>
            </a:extLst>
          </p:cNvPr>
          <p:cNvSpPr/>
          <p:nvPr/>
        </p:nvSpPr>
        <p:spPr>
          <a:xfrm>
            <a:off x="652367" y="1161008"/>
            <a:ext cx="11506200" cy="1569660"/>
          </a:xfrm>
          <a:prstGeom prst="rect">
            <a:avLst/>
          </a:prstGeom>
        </p:spPr>
        <p:txBody>
          <a:bodyPr wrap="square">
            <a:spAutoFit/>
          </a:bodyPr>
          <a:lstStyle/>
          <a:p>
            <a:pPr>
              <a:spcBef>
                <a:spcPts val="600"/>
              </a:spcBef>
            </a:pPr>
            <a:r>
              <a:rPr lang="en-GB" sz="2400" b="1" dirty="0"/>
              <a:t>Training agenda 1: Laboratory technicians</a:t>
            </a:r>
          </a:p>
          <a:p>
            <a:endParaRPr lang="en-GB" sz="1200" b="1" dirty="0"/>
          </a:p>
          <a:p>
            <a:endParaRPr lang="en-GB" sz="1200" b="1" dirty="0"/>
          </a:p>
          <a:p>
            <a:pPr marL="171450" indent="-171450">
              <a:buFontTx/>
              <a:buChar char="-"/>
            </a:pPr>
            <a:endParaRPr lang="en-GB" sz="1200" dirty="0"/>
          </a:p>
          <a:p>
            <a:pPr marL="171450" indent="-171450">
              <a:buFontTx/>
              <a:buChar char="-"/>
            </a:pPr>
            <a:endParaRPr lang="en-GB" sz="1200" b="1" dirty="0"/>
          </a:p>
          <a:p>
            <a:endParaRPr lang="en-GB" sz="1200" b="1" dirty="0"/>
          </a:p>
          <a:p>
            <a:endParaRPr lang="en-GB" sz="1200" b="1" dirty="0"/>
          </a:p>
        </p:txBody>
      </p:sp>
      <p:graphicFrame>
        <p:nvGraphicFramePr>
          <p:cNvPr id="6" name="Table 6">
            <a:extLst>
              <a:ext uri="{FF2B5EF4-FFF2-40B4-BE49-F238E27FC236}">
                <a16:creationId xmlns:a16="http://schemas.microsoft.com/office/drawing/2014/main" id="{670AE657-DFCC-441F-BCF3-5672FD7A1781}"/>
              </a:ext>
            </a:extLst>
          </p:cNvPr>
          <p:cNvGraphicFramePr>
            <a:graphicFrameLocks noGrp="1"/>
          </p:cNvGraphicFramePr>
          <p:nvPr>
            <p:extLst>
              <p:ext uri="{D42A27DB-BD31-4B8C-83A1-F6EECF244321}">
                <p14:modId xmlns:p14="http://schemas.microsoft.com/office/powerpoint/2010/main" val="1756525257"/>
              </p:ext>
            </p:extLst>
          </p:nvPr>
        </p:nvGraphicFramePr>
        <p:xfrm>
          <a:off x="652367" y="1776848"/>
          <a:ext cx="10266749" cy="3576320"/>
        </p:xfrm>
        <a:graphic>
          <a:graphicData uri="http://schemas.openxmlformats.org/drawingml/2006/table">
            <a:tbl>
              <a:tblPr firstRow="1" bandRow="1">
                <a:tableStyleId>{93296810-A885-4BE3-A3E7-6D5BEEA58F35}</a:tableStyleId>
              </a:tblPr>
              <a:tblGrid>
                <a:gridCol w="1498304">
                  <a:extLst>
                    <a:ext uri="{9D8B030D-6E8A-4147-A177-3AD203B41FA5}">
                      <a16:colId xmlns:a16="http://schemas.microsoft.com/office/drawing/2014/main" val="3021345180"/>
                    </a:ext>
                  </a:extLst>
                </a:gridCol>
                <a:gridCol w="7322704">
                  <a:extLst>
                    <a:ext uri="{9D8B030D-6E8A-4147-A177-3AD203B41FA5}">
                      <a16:colId xmlns:a16="http://schemas.microsoft.com/office/drawing/2014/main" val="3179459352"/>
                    </a:ext>
                  </a:extLst>
                </a:gridCol>
                <a:gridCol w="1445741">
                  <a:extLst>
                    <a:ext uri="{9D8B030D-6E8A-4147-A177-3AD203B41FA5}">
                      <a16:colId xmlns:a16="http://schemas.microsoft.com/office/drawing/2014/main" val="508516325"/>
                    </a:ext>
                  </a:extLst>
                </a:gridCol>
              </a:tblGrid>
              <a:tr h="370840">
                <a:tc>
                  <a:txBody>
                    <a:bodyPr/>
                    <a:lstStyle/>
                    <a:p>
                      <a:r>
                        <a:rPr lang="en-GB" dirty="0">
                          <a:solidFill>
                            <a:schemeClr val="tx1"/>
                          </a:solidFill>
                        </a:rPr>
                        <a:t>Session #</a:t>
                      </a:r>
                    </a:p>
                  </a:txBody>
                  <a:tcPr/>
                </a:tc>
                <a:tc>
                  <a:txBody>
                    <a:bodyPr/>
                    <a:lstStyle/>
                    <a:p>
                      <a:r>
                        <a:rPr lang="en-GB" dirty="0">
                          <a:solidFill>
                            <a:schemeClr val="tx1"/>
                          </a:solidFill>
                        </a:rPr>
                        <a:t>Session title </a:t>
                      </a:r>
                    </a:p>
                  </a:txBody>
                  <a:tcPr/>
                </a:tc>
                <a:tc>
                  <a:txBody>
                    <a:bodyPr/>
                    <a:lstStyle/>
                    <a:p>
                      <a:r>
                        <a:rPr lang="en-GB" dirty="0">
                          <a:solidFill>
                            <a:schemeClr val="tx1"/>
                          </a:solidFill>
                        </a:rPr>
                        <a:t>Time</a:t>
                      </a:r>
                    </a:p>
                  </a:txBody>
                  <a:tcPr/>
                </a:tc>
                <a:extLst>
                  <a:ext uri="{0D108BD9-81ED-4DB2-BD59-A6C34878D82A}">
                    <a16:rowId xmlns:a16="http://schemas.microsoft.com/office/drawing/2014/main" val="2640721232"/>
                  </a:ext>
                </a:extLst>
              </a:tr>
              <a:tr h="370840">
                <a:tc>
                  <a:txBody>
                    <a:bodyPr/>
                    <a:lstStyle/>
                    <a:p>
                      <a:r>
                        <a:rPr lang="en-GB" dirty="0"/>
                        <a:t>Intro</a:t>
                      </a:r>
                    </a:p>
                  </a:txBody>
                  <a:tcPr/>
                </a:tc>
                <a:tc>
                  <a:txBody>
                    <a:bodyPr/>
                    <a:lstStyle/>
                    <a:p>
                      <a:pPr>
                        <a:lnSpc>
                          <a:spcPct val="100000"/>
                        </a:lnSpc>
                        <a:spcAft>
                          <a:spcPts val="0"/>
                        </a:spcAft>
                      </a:pPr>
                      <a:r>
                        <a:rPr lang="en-GB" sz="2000" dirty="0">
                          <a:effectLst/>
                        </a:rPr>
                        <a:t>Introductions and overview of agenda</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2000" dirty="0">
                          <a:effectLst/>
                        </a:rPr>
                        <a:t>45 mins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60189037"/>
                  </a:ext>
                </a:extLst>
              </a:tr>
              <a:tr h="370840">
                <a:tc>
                  <a:txBody>
                    <a:bodyPr/>
                    <a:lstStyle/>
                    <a:p>
                      <a:r>
                        <a:rPr lang="en-GB" dirty="0"/>
                        <a:t>S1</a:t>
                      </a:r>
                    </a:p>
                  </a:txBody>
                  <a:tcPr/>
                </a:tc>
                <a:tc>
                  <a:txBody>
                    <a:bodyPr/>
                    <a:lstStyle/>
                    <a:p>
                      <a:pPr>
                        <a:lnSpc>
                          <a:spcPct val="100000"/>
                        </a:lnSpc>
                        <a:spcAft>
                          <a:spcPts val="0"/>
                        </a:spcAft>
                      </a:pPr>
                      <a:r>
                        <a:rPr lang="en-GB" sz="2000" dirty="0">
                          <a:effectLst/>
                        </a:rPr>
                        <a:t>What is </a:t>
                      </a:r>
                      <a:r>
                        <a:rPr lang="en-GB" sz="2000" i="1" dirty="0">
                          <a:effectLst/>
                        </a:rPr>
                        <a:t>P. vivax </a:t>
                      </a:r>
                      <a:r>
                        <a:rPr lang="en-GB" sz="2000" dirty="0">
                          <a:effectLst/>
                        </a:rPr>
                        <a:t>malaria &amp; G6PD?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2000" dirty="0">
                          <a:effectLst/>
                        </a:rPr>
                        <a:t>30 mins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2955310"/>
                  </a:ext>
                </a:extLst>
              </a:tr>
              <a:tr h="370840">
                <a:tc>
                  <a:txBody>
                    <a:bodyPr/>
                    <a:lstStyle/>
                    <a:p>
                      <a:r>
                        <a:rPr lang="en-GB" dirty="0"/>
                        <a:t>S2.1</a:t>
                      </a:r>
                    </a:p>
                  </a:txBody>
                  <a:tcPr/>
                </a:tc>
                <a:tc>
                  <a:txBody>
                    <a:bodyPr/>
                    <a:lstStyle/>
                    <a:p>
                      <a:pPr>
                        <a:lnSpc>
                          <a:spcPct val="100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Quantitative-G6PD part 1 – Theory (including venous blood &amp; controls)</a:t>
                      </a:r>
                    </a:p>
                  </a:txBody>
                  <a:tcPr marL="68580" marR="68580" marT="0" marB="0"/>
                </a:tc>
                <a:tc>
                  <a:txBody>
                    <a:bodyPr/>
                    <a:lstStyle/>
                    <a:p>
                      <a:pPr>
                        <a:lnSpc>
                          <a:spcPct val="100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45 mins</a:t>
                      </a:r>
                    </a:p>
                  </a:txBody>
                  <a:tcPr marL="68580" marR="68580" marT="0" marB="0"/>
                </a:tc>
                <a:extLst>
                  <a:ext uri="{0D108BD9-81ED-4DB2-BD59-A6C34878D82A}">
                    <a16:rowId xmlns:a16="http://schemas.microsoft.com/office/drawing/2014/main" val="2974684888"/>
                  </a:ext>
                </a:extLst>
              </a:tr>
              <a:tr h="370840">
                <a:tc>
                  <a:txBody>
                    <a:bodyPr/>
                    <a:lstStyle/>
                    <a:p>
                      <a:r>
                        <a:rPr lang="en-GB" dirty="0"/>
                        <a:t>S2.2</a:t>
                      </a:r>
                    </a:p>
                  </a:txBody>
                  <a:tcPr/>
                </a:tc>
                <a:tc>
                  <a:txBody>
                    <a:bodyPr/>
                    <a:lstStyle/>
                    <a:p>
                      <a:pPr>
                        <a:lnSpc>
                          <a:spcPct val="100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Quantitative-G6PD part 2 – Practical</a:t>
                      </a:r>
                    </a:p>
                  </a:txBody>
                  <a:tcPr marL="68580" marR="68580" marT="0" marB="0"/>
                </a:tc>
                <a:tc>
                  <a:txBody>
                    <a:bodyPr/>
                    <a:lstStyle/>
                    <a:p>
                      <a:pPr>
                        <a:lnSpc>
                          <a:spcPct val="100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90 mins</a:t>
                      </a:r>
                    </a:p>
                  </a:txBody>
                  <a:tcPr marL="68580" marR="68580" marT="0" marB="0"/>
                </a:tc>
                <a:extLst>
                  <a:ext uri="{0D108BD9-81ED-4DB2-BD59-A6C34878D82A}">
                    <a16:rowId xmlns:a16="http://schemas.microsoft.com/office/drawing/2014/main" val="1640813837"/>
                  </a:ext>
                </a:extLst>
              </a:tr>
              <a:tr h="370840">
                <a:tc>
                  <a:txBody>
                    <a:bodyPr/>
                    <a:lstStyle/>
                    <a:p>
                      <a:r>
                        <a:rPr lang="en-GB" dirty="0"/>
                        <a:t>S6</a:t>
                      </a:r>
                    </a:p>
                  </a:txBody>
                  <a:tcPr/>
                </a:tc>
                <a:tc>
                  <a:txBody>
                    <a:bodyPr/>
                    <a:lstStyle/>
                    <a:p>
                      <a:pPr>
                        <a:lnSpc>
                          <a:spcPct val="100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Introducing new tools in health facilities </a:t>
                      </a:r>
                    </a:p>
                  </a:txBody>
                  <a:tcPr marL="68580" marR="68580" marT="0" marB="0"/>
                </a:tc>
                <a:tc>
                  <a:txBody>
                    <a:bodyPr/>
                    <a:lstStyle/>
                    <a:p>
                      <a:pPr>
                        <a:lnSpc>
                          <a:spcPct val="100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30 mins</a:t>
                      </a:r>
                    </a:p>
                  </a:txBody>
                  <a:tcPr marL="68580" marR="68580" marT="0" marB="0"/>
                </a:tc>
                <a:extLst>
                  <a:ext uri="{0D108BD9-81ED-4DB2-BD59-A6C34878D82A}">
                    <a16:rowId xmlns:a16="http://schemas.microsoft.com/office/drawing/2014/main" val="1010014699"/>
                  </a:ext>
                </a:extLst>
              </a:tr>
              <a:tr h="370840">
                <a:tc>
                  <a:txBody>
                    <a:bodyPr/>
                    <a:lstStyle/>
                    <a:p>
                      <a:r>
                        <a:rPr lang="en-GB" dirty="0"/>
                        <a:t>Wrap</a:t>
                      </a:r>
                    </a:p>
                  </a:txBody>
                  <a:tcPr/>
                </a:tc>
                <a:tc>
                  <a:txBody>
                    <a:bodyPr/>
                    <a:lstStyle/>
                    <a:p>
                      <a:pPr>
                        <a:lnSpc>
                          <a:spcPct val="100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Wrap-up session</a:t>
                      </a:r>
                    </a:p>
                  </a:txBody>
                  <a:tcPr marL="68580" marR="68580" marT="0" marB="0"/>
                </a:tc>
                <a:tc>
                  <a:txBody>
                    <a:bodyPr/>
                    <a:lstStyle/>
                    <a:p>
                      <a:pPr>
                        <a:lnSpc>
                          <a:spcPct val="100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10 mins</a:t>
                      </a:r>
                    </a:p>
                  </a:txBody>
                  <a:tcPr marL="68580" marR="68580" marT="0" marB="0"/>
                </a:tc>
                <a:extLst>
                  <a:ext uri="{0D108BD9-81ED-4DB2-BD59-A6C34878D82A}">
                    <a16:rowId xmlns:a16="http://schemas.microsoft.com/office/drawing/2014/main" val="646304029"/>
                  </a:ext>
                </a:extLst>
              </a:tr>
              <a:tr h="370840">
                <a:tc>
                  <a:txBody>
                    <a:bodyPr/>
                    <a:lstStyle/>
                    <a:p>
                      <a:r>
                        <a:rPr lang="en-GB" dirty="0"/>
                        <a:t>Quiz2</a:t>
                      </a:r>
                    </a:p>
                  </a:txBody>
                  <a:tcPr/>
                </a:tc>
                <a:tc>
                  <a:txBody>
                    <a:bodyPr/>
                    <a:lstStyle/>
                    <a:p>
                      <a:pPr>
                        <a:lnSpc>
                          <a:spcPct val="100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Post-training competency test</a:t>
                      </a:r>
                    </a:p>
                  </a:txBody>
                  <a:tcPr marL="68580" marR="68580" marT="0" marB="0"/>
                </a:tc>
                <a:tc>
                  <a:txBody>
                    <a:bodyPr/>
                    <a:lstStyle/>
                    <a:p>
                      <a:pPr>
                        <a:lnSpc>
                          <a:spcPct val="100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45 mins</a:t>
                      </a:r>
                    </a:p>
                  </a:txBody>
                  <a:tcPr marL="68580" marR="68580" marT="0" marB="0"/>
                </a:tc>
                <a:extLst>
                  <a:ext uri="{0D108BD9-81ED-4DB2-BD59-A6C34878D82A}">
                    <a16:rowId xmlns:a16="http://schemas.microsoft.com/office/drawing/2014/main" val="3940840811"/>
                  </a:ext>
                </a:extLst>
              </a:tr>
              <a:tr h="370840">
                <a:tc>
                  <a:txBody>
                    <a:bodyPr/>
                    <a:lstStyle/>
                    <a:p>
                      <a:endParaRPr lang="en-GB" dirty="0"/>
                    </a:p>
                  </a:txBody>
                  <a:tcPr/>
                </a:tc>
                <a:tc>
                  <a:txBody>
                    <a:bodyPr/>
                    <a:lstStyle/>
                    <a:p>
                      <a:pPr>
                        <a:lnSpc>
                          <a:spcPct val="100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Total session time (approx.)</a:t>
                      </a:r>
                    </a:p>
                  </a:txBody>
                  <a:tcPr marL="68580" marR="68580" marT="0" marB="0"/>
                </a:tc>
                <a:tc>
                  <a:txBody>
                    <a:bodyPr/>
                    <a:lstStyle/>
                    <a:p>
                      <a:pPr>
                        <a:lnSpc>
                          <a:spcPct val="100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5 hours</a:t>
                      </a:r>
                    </a:p>
                  </a:txBody>
                  <a:tcPr marL="68580" marR="68580" marT="0" marB="0"/>
                </a:tc>
                <a:extLst>
                  <a:ext uri="{0D108BD9-81ED-4DB2-BD59-A6C34878D82A}">
                    <a16:rowId xmlns:a16="http://schemas.microsoft.com/office/drawing/2014/main" val="4016858639"/>
                  </a:ext>
                </a:extLst>
              </a:tr>
            </a:tbl>
          </a:graphicData>
        </a:graphic>
      </p:graphicFrame>
      <p:sp>
        <p:nvSpPr>
          <p:cNvPr id="7" name="Title 1">
            <a:extLst>
              <a:ext uri="{FF2B5EF4-FFF2-40B4-BE49-F238E27FC236}">
                <a16:creationId xmlns:a16="http://schemas.microsoft.com/office/drawing/2014/main" id="{7A37E3C5-C862-4733-8875-A88308DC9156}"/>
              </a:ext>
            </a:extLst>
          </p:cNvPr>
          <p:cNvSpPr txBox="1">
            <a:spLocks/>
          </p:cNvSpPr>
          <p:nvPr/>
        </p:nvSpPr>
        <p:spPr bwMode="auto">
          <a:xfrm>
            <a:off x="11136574" y="248347"/>
            <a:ext cx="841326" cy="3849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000" b="1" kern="1200">
                <a:solidFill>
                  <a:schemeClr val="accent1">
                    <a:lumMod val="50000"/>
                  </a:schemeClr>
                </a:solidFill>
                <a:latin typeface="Arial"/>
                <a:ea typeface="MS PGothic" panose="020B0600070205080204" pitchFamily="34" charset="-128"/>
                <a:cs typeface="MS PGothic" charset="0"/>
              </a:defRPr>
            </a:lvl1pPr>
            <a:lvl2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2pPr>
            <a:lvl3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3pPr>
            <a:lvl4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4pPr>
            <a:lvl5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5pPr>
            <a:lvl6pPr marL="457200" algn="l" defTabSz="457200" rtl="0" fontAlgn="base">
              <a:spcBef>
                <a:spcPct val="0"/>
              </a:spcBef>
              <a:spcAft>
                <a:spcPct val="0"/>
              </a:spcAft>
              <a:defRPr sz="2800" b="1">
                <a:solidFill>
                  <a:srgbClr val="FFFFFF"/>
                </a:solidFill>
                <a:latin typeface="Arial" charset="0"/>
                <a:ea typeface="ＭＳ Ｐゴシック" charset="-128"/>
              </a:defRPr>
            </a:lvl6pPr>
            <a:lvl7pPr marL="914400" algn="l" defTabSz="457200" rtl="0" fontAlgn="base">
              <a:spcBef>
                <a:spcPct val="0"/>
              </a:spcBef>
              <a:spcAft>
                <a:spcPct val="0"/>
              </a:spcAft>
              <a:defRPr sz="2800" b="1">
                <a:solidFill>
                  <a:srgbClr val="FFFFFF"/>
                </a:solidFill>
                <a:latin typeface="Arial" charset="0"/>
                <a:ea typeface="ＭＳ Ｐゴシック" charset="-128"/>
              </a:defRPr>
            </a:lvl7pPr>
            <a:lvl8pPr marL="1371600" algn="l" defTabSz="457200" rtl="0" fontAlgn="base">
              <a:spcBef>
                <a:spcPct val="0"/>
              </a:spcBef>
              <a:spcAft>
                <a:spcPct val="0"/>
              </a:spcAft>
              <a:defRPr sz="2800" b="1">
                <a:solidFill>
                  <a:srgbClr val="FFFFFF"/>
                </a:solidFill>
                <a:latin typeface="Arial" charset="0"/>
                <a:ea typeface="ＭＳ Ｐゴシック" charset="-128"/>
              </a:defRPr>
            </a:lvl8pPr>
            <a:lvl9pPr marL="1828800" algn="l" defTabSz="457200" rtl="0" fontAlgn="base">
              <a:spcBef>
                <a:spcPct val="0"/>
              </a:spcBef>
              <a:spcAft>
                <a:spcPct val="0"/>
              </a:spcAft>
              <a:defRPr sz="2800" b="1">
                <a:solidFill>
                  <a:srgbClr val="FFFFFF"/>
                </a:solidFill>
                <a:latin typeface="Arial" charset="0"/>
                <a:ea typeface="ＭＳ Ｐゴシック" charset="-128"/>
              </a:defRPr>
            </a:lvl9pPr>
          </a:lstStyle>
          <a:p>
            <a:pPr algn="ctr"/>
            <a:r>
              <a:rPr lang="en-GB" sz="1000" dirty="0">
                <a:solidFill>
                  <a:schemeClr val="bg1"/>
                </a:solidFill>
              </a:rPr>
              <a:t>S7</a:t>
            </a:r>
          </a:p>
        </p:txBody>
      </p:sp>
    </p:spTree>
    <p:extLst>
      <p:ext uri="{BB962C8B-B14F-4D97-AF65-F5344CB8AC3E}">
        <p14:creationId xmlns:p14="http://schemas.microsoft.com/office/powerpoint/2010/main" val="2139824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F407C2-DA72-4B59-B614-7BB11BF076A7}"/>
              </a:ext>
            </a:extLst>
          </p:cNvPr>
          <p:cNvSpPr>
            <a:spLocks noGrp="1"/>
          </p:cNvSpPr>
          <p:nvPr>
            <p:ph type="sldNum" sz="quarter" idx="4"/>
          </p:nvPr>
        </p:nvSpPr>
        <p:spPr>
          <a:xfrm>
            <a:off x="1524000" y="6427789"/>
            <a:ext cx="2133600" cy="365125"/>
          </a:xfrm>
        </p:spPr>
        <p:txBody>
          <a:bodyPr/>
          <a:lstStyle/>
          <a:p>
            <a:fld id="{9F9F533D-B52E-4A2F-BF72-0ADD2D94BD75}" type="slidenum">
              <a:rPr lang="en-GB" smtClean="0"/>
              <a:pPr/>
              <a:t>8</a:t>
            </a:fld>
            <a:endParaRPr lang="en-GB" dirty="0"/>
          </a:p>
        </p:txBody>
      </p:sp>
      <p:sp>
        <p:nvSpPr>
          <p:cNvPr id="3" name="Title 2">
            <a:extLst>
              <a:ext uri="{FF2B5EF4-FFF2-40B4-BE49-F238E27FC236}">
                <a16:creationId xmlns:a16="http://schemas.microsoft.com/office/drawing/2014/main" id="{866F2032-8F89-468E-B844-283F51707045}"/>
              </a:ext>
            </a:extLst>
          </p:cNvPr>
          <p:cNvSpPr>
            <a:spLocks noGrp="1"/>
          </p:cNvSpPr>
          <p:nvPr>
            <p:ph type="title"/>
          </p:nvPr>
        </p:nvSpPr>
        <p:spPr>
          <a:xfrm>
            <a:off x="668981" y="0"/>
            <a:ext cx="9237019" cy="1161008"/>
          </a:xfrm>
        </p:spPr>
        <p:txBody>
          <a:bodyPr>
            <a:normAutofit/>
          </a:bodyPr>
          <a:lstStyle/>
          <a:p>
            <a:r>
              <a:rPr lang="en-GB" sz="2800" dirty="0"/>
              <a:t>Example agenda – </a:t>
            </a:r>
            <a:r>
              <a:rPr lang="en-GB" sz="2800" dirty="0">
                <a:solidFill>
                  <a:srgbClr val="FFFF00"/>
                </a:solidFill>
              </a:rPr>
              <a:t>[Country]</a:t>
            </a:r>
            <a:endParaRPr lang="en-GB" sz="2800" dirty="0"/>
          </a:p>
        </p:txBody>
      </p:sp>
      <p:sp>
        <p:nvSpPr>
          <p:cNvPr id="4" name="Rectangle 3">
            <a:extLst>
              <a:ext uri="{FF2B5EF4-FFF2-40B4-BE49-F238E27FC236}">
                <a16:creationId xmlns:a16="http://schemas.microsoft.com/office/drawing/2014/main" id="{254446A6-0539-48E3-8C7B-6C66A12F59AB}"/>
              </a:ext>
            </a:extLst>
          </p:cNvPr>
          <p:cNvSpPr/>
          <p:nvPr/>
        </p:nvSpPr>
        <p:spPr>
          <a:xfrm>
            <a:off x="668981" y="1193068"/>
            <a:ext cx="11506200" cy="1508105"/>
          </a:xfrm>
          <a:prstGeom prst="rect">
            <a:avLst/>
          </a:prstGeom>
        </p:spPr>
        <p:txBody>
          <a:bodyPr wrap="square">
            <a:spAutoFit/>
          </a:bodyPr>
          <a:lstStyle/>
          <a:p>
            <a:pPr>
              <a:spcBef>
                <a:spcPts val="600"/>
              </a:spcBef>
            </a:pPr>
            <a:r>
              <a:rPr lang="en-GB" sz="2000" b="1" dirty="0"/>
              <a:t>Training agenda 2: Lower level health facilities </a:t>
            </a:r>
          </a:p>
          <a:p>
            <a:endParaRPr lang="en-GB" sz="1200" b="1" dirty="0"/>
          </a:p>
          <a:p>
            <a:endParaRPr lang="en-GB" sz="1200" b="1" dirty="0"/>
          </a:p>
          <a:p>
            <a:pPr marL="171450" indent="-171450">
              <a:buFontTx/>
              <a:buChar char="-"/>
            </a:pPr>
            <a:endParaRPr lang="en-GB" sz="1200" dirty="0"/>
          </a:p>
          <a:p>
            <a:pPr marL="171450" indent="-171450">
              <a:buFontTx/>
              <a:buChar char="-"/>
            </a:pPr>
            <a:endParaRPr lang="en-GB" sz="1200" b="1" dirty="0"/>
          </a:p>
          <a:p>
            <a:endParaRPr lang="en-GB" sz="1200" b="1" dirty="0"/>
          </a:p>
          <a:p>
            <a:endParaRPr lang="en-GB" sz="1200" b="1" dirty="0"/>
          </a:p>
        </p:txBody>
      </p:sp>
      <p:graphicFrame>
        <p:nvGraphicFramePr>
          <p:cNvPr id="6" name="Table 6">
            <a:extLst>
              <a:ext uri="{FF2B5EF4-FFF2-40B4-BE49-F238E27FC236}">
                <a16:creationId xmlns:a16="http://schemas.microsoft.com/office/drawing/2014/main" id="{670AE657-DFCC-441F-BCF3-5672FD7A1781}"/>
              </a:ext>
            </a:extLst>
          </p:cNvPr>
          <p:cNvGraphicFramePr>
            <a:graphicFrameLocks noGrp="1"/>
          </p:cNvGraphicFramePr>
          <p:nvPr>
            <p:extLst>
              <p:ext uri="{D42A27DB-BD31-4B8C-83A1-F6EECF244321}">
                <p14:modId xmlns:p14="http://schemas.microsoft.com/office/powerpoint/2010/main" val="2300249203"/>
              </p:ext>
            </p:extLst>
          </p:nvPr>
        </p:nvGraphicFramePr>
        <p:xfrm>
          <a:off x="817262" y="1630689"/>
          <a:ext cx="10363780" cy="4765040"/>
        </p:xfrm>
        <a:graphic>
          <a:graphicData uri="http://schemas.openxmlformats.org/drawingml/2006/table">
            <a:tbl>
              <a:tblPr firstRow="1" bandRow="1">
                <a:tableStyleId>{93296810-A885-4BE3-A3E7-6D5BEEA58F35}</a:tableStyleId>
              </a:tblPr>
              <a:tblGrid>
                <a:gridCol w="1512464">
                  <a:extLst>
                    <a:ext uri="{9D8B030D-6E8A-4147-A177-3AD203B41FA5}">
                      <a16:colId xmlns:a16="http://schemas.microsoft.com/office/drawing/2014/main" val="3021345180"/>
                    </a:ext>
                  </a:extLst>
                </a:gridCol>
                <a:gridCol w="6138096">
                  <a:extLst>
                    <a:ext uri="{9D8B030D-6E8A-4147-A177-3AD203B41FA5}">
                      <a16:colId xmlns:a16="http://schemas.microsoft.com/office/drawing/2014/main" val="3179459352"/>
                    </a:ext>
                  </a:extLst>
                </a:gridCol>
                <a:gridCol w="2713220">
                  <a:extLst>
                    <a:ext uri="{9D8B030D-6E8A-4147-A177-3AD203B41FA5}">
                      <a16:colId xmlns:a16="http://schemas.microsoft.com/office/drawing/2014/main" val="508516325"/>
                    </a:ext>
                  </a:extLst>
                </a:gridCol>
              </a:tblGrid>
              <a:tr h="370840">
                <a:tc>
                  <a:txBody>
                    <a:bodyPr/>
                    <a:lstStyle/>
                    <a:p>
                      <a:r>
                        <a:rPr lang="en-GB" sz="1600" dirty="0"/>
                        <a:t>Session #</a:t>
                      </a:r>
                    </a:p>
                  </a:txBody>
                  <a:tcPr/>
                </a:tc>
                <a:tc>
                  <a:txBody>
                    <a:bodyPr/>
                    <a:lstStyle/>
                    <a:p>
                      <a:r>
                        <a:rPr lang="en-GB" sz="1600" dirty="0"/>
                        <a:t>Session title </a:t>
                      </a:r>
                    </a:p>
                  </a:txBody>
                  <a:tcPr/>
                </a:tc>
                <a:tc>
                  <a:txBody>
                    <a:bodyPr/>
                    <a:lstStyle/>
                    <a:p>
                      <a:r>
                        <a:rPr lang="en-GB" sz="1600" dirty="0"/>
                        <a:t>Time</a:t>
                      </a:r>
                    </a:p>
                  </a:txBody>
                  <a:tcPr/>
                </a:tc>
                <a:extLst>
                  <a:ext uri="{0D108BD9-81ED-4DB2-BD59-A6C34878D82A}">
                    <a16:rowId xmlns:a16="http://schemas.microsoft.com/office/drawing/2014/main" val="2640721232"/>
                  </a:ext>
                </a:extLst>
              </a:tr>
              <a:tr h="279461">
                <a:tc>
                  <a:txBody>
                    <a:bodyPr/>
                    <a:lstStyle/>
                    <a:p>
                      <a:r>
                        <a:rPr lang="en-GB" sz="1600" dirty="0"/>
                        <a:t>Intro</a:t>
                      </a:r>
                    </a:p>
                  </a:txBody>
                  <a:tcPr/>
                </a:tc>
                <a:tc>
                  <a:txBody>
                    <a:bodyPr/>
                    <a:lstStyle/>
                    <a:p>
                      <a:pPr>
                        <a:lnSpc>
                          <a:spcPct val="100000"/>
                        </a:lnSpc>
                        <a:spcAft>
                          <a:spcPts val="0"/>
                        </a:spcAft>
                      </a:pPr>
                      <a:r>
                        <a:rPr lang="en-GB" sz="1600" dirty="0">
                          <a:effectLst/>
                        </a:rPr>
                        <a:t>Introductions and overview of agenda</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600" dirty="0">
                          <a:effectLst/>
                        </a:rPr>
                        <a:t>45 mins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60189037"/>
                  </a:ext>
                </a:extLst>
              </a:tr>
              <a:tr h="277813">
                <a:tc>
                  <a:txBody>
                    <a:bodyPr/>
                    <a:lstStyle/>
                    <a:p>
                      <a:r>
                        <a:rPr lang="en-GB" sz="1600" dirty="0"/>
                        <a:t>SQ1</a:t>
                      </a:r>
                    </a:p>
                  </a:txBody>
                  <a:tcPr/>
                </a:tc>
                <a:tc>
                  <a:txBody>
                    <a:bodyPr/>
                    <a:lstStyle/>
                    <a:p>
                      <a:pPr>
                        <a:lnSpc>
                          <a:spcPct val="100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Pre-training quiz</a:t>
                      </a:r>
                    </a:p>
                  </a:txBody>
                  <a:tcPr marL="68580" marR="68580" marT="0" marB="0"/>
                </a:tc>
                <a:tc>
                  <a:txBody>
                    <a:bodyPr/>
                    <a:lstStyle/>
                    <a:p>
                      <a:pPr>
                        <a:lnSpc>
                          <a:spcPct val="100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45 mins</a:t>
                      </a:r>
                    </a:p>
                  </a:txBody>
                  <a:tcPr marL="68580" marR="68580" marT="0" marB="0"/>
                </a:tc>
                <a:extLst>
                  <a:ext uri="{0D108BD9-81ED-4DB2-BD59-A6C34878D82A}">
                    <a16:rowId xmlns:a16="http://schemas.microsoft.com/office/drawing/2014/main" val="300908389"/>
                  </a:ext>
                </a:extLst>
              </a:tr>
              <a:tr h="251452">
                <a:tc>
                  <a:txBody>
                    <a:bodyPr/>
                    <a:lstStyle/>
                    <a:p>
                      <a:r>
                        <a:rPr lang="en-GB" sz="1600" dirty="0"/>
                        <a:t>S1</a:t>
                      </a:r>
                    </a:p>
                  </a:txBody>
                  <a:tcPr/>
                </a:tc>
                <a:tc>
                  <a:txBody>
                    <a:bodyPr/>
                    <a:lstStyle/>
                    <a:p>
                      <a:pPr>
                        <a:lnSpc>
                          <a:spcPct val="100000"/>
                        </a:lnSpc>
                        <a:spcAft>
                          <a:spcPts val="0"/>
                        </a:spcAft>
                      </a:pPr>
                      <a:r>
                        <a:rPr lang="en-GB" sz="1600" dirty="0">
                          <a:effectLst/>
                        </a:rPr>
                        <a:t>What is </a:t>
                      </a:r>
                      <a:r>
                        <a:rPr lang="en-GB" sz="1600" i="1" dirty="0">
                          <a:effectLst/>
                        </a:rPr>
                        <a:t>P. vivax </a:t>
                      </a:r>
                      <a:r>
                        <a:rPr lang="en-GB" sz="1600" dirty="0">
                          <a:effectLst/>
                        </a:rPr>
                        <a:t>malaria &amp; G6PD?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600" dirty="0">
                          <a:effectLst/>
                        </a:rPr>
                        <a:t>30 mins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2955310"/>
                  </a:ext>
                </a:extLst>
              </a:tr>
              <a:tr h="225091">
                <a:tc>
                  <a:txBody>
                    <a:bodyPr/>
                    <a:lstStyle/>
                    <a:p>
                      <a:r>
                        <a:rPr lang="en-GB" sz="1600" dirty="0"/>
                        <a:t>S2.1</a:t>
                      </a:r>
                    </a:p>
                  </a:txBody>
                  <a:tcPr/>
                </a:tc>
                <a:tc>
                  <a:txBody>
                    <a:bodyPr/>
                    <a:lstStyle/>
                    <a:p>
                      <a:pPr>
                        <a:lnSpc>
                          <a:spcPct val="100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Quantitative-G6PD part 1 – Theory</a:t>
                      </a:r>
                    </a:p>
                  </a:txBody>
                  <a:tcPr marL="68580" marR="68580" marT="0" marB="0"/>
                </a:tc>
                <a:tc>
                  <a:txBody>
                    <a:bodyPr/>
                    <a:lstStyle/>
                    <a:p>
                      <a:pPr>
                        <a:lnSpc>
                          <a:spcPct val="100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45 mins</a:t>
                      </a:r>
                    </a:p>
                  </a:txBody>
                  <a:tcPr marL="68580" marR="68580" marT="0" marB="0"/>
                </a:tc>
                <a:extLst>
                  <a:ext uri="{0D108BD9-81ED-4DB2-BD59-A6C34878D82A}">
                    <a16:rowId xmlns:a16="http://schemas.microsoft.com/office/drawing/2014/main" val="2974684888"/>
                  </a:ext>
                </a:extLst>
              </a:tr>
              <a:tr h="235800">
                <a:tc>
                  <a:txBody>
                    <a:bodyPr/>
                    <a:lstStyle/>
                    <a:p>
                      <a:r>
                        <a:rPr lang="en-GB" sz="1600" dirty="0"/>
                        <a:t>S2.2</a:t>
                      </a:r>
                    </a:p>
                  </a:txBody>
                  <a:tcPr/>
                </a:tc>
                <a:tc>
                  <a:txBody>
                    <a:bodyPr/>
                    <a:lstStyle/>
                    <a:p>
                      <a:pPr>
                        <a:lnSpc>
                          <a:spcPct val="100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Quantitative-G6PD part 2 – Practical (including competency testing)</a:t>
                      </a:r>
                    </a:p>
                  </a:txBody>
                  <a:tcPr marL="68580" marR="68580" marT="0" marB="0"/>
                </a:tc>
                <a:tc>
                  <a:txBody>
                    <a:bodyPr/>
                    <a:lstStyle/>
                    <a:p>
                      <a:pPr>
                        <a:lnSpc>
                          <a:spcPct val="100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120 mins</a:t>
                      </a:r>
                    </a:p>
                  </a:txBody>
                  <a:tcPr marL="68580" marR="68580" marT="0" marB="0"/>
                </a:tc>
                <a:extLst>
                  <a:ext uri="{0D108BD9-81ED-4DB2-BD59-A6C34878D82A}">
                    <a16:rowId xmlns:a16="http://schemas.microsoft.com/office/drawing/2014/main" val="1640813837"/>
                  </a:ext>
                </a:extLst>
              </a:tr>
              <a:tr h="184726">
                <a:tc>
                  <a:txBody>
                    <a:bodyPr/>
                    <a:lstStyle/>
                    <a:p>
                      <a:r>
                        <a:rPr lang="en-GB" sz="1600" dirty="0"/>
                        <a:t>S3.1</a:t>
                      </a:r>
                    </a:p>
                  </a:txBody>
                  <a:tcPr/>
                </a:tc>
                <a:tc>
                  <a:txBody>
                    <a:bodyPr/>
                    <a:lstStyle/>
                    <a:p>
                      <a:pPr>
                        <a:lnSpc>
                          <a:spcPct val="100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Treatment with PQ</a:t>
                      </a:r>
                    </a:p>
                  </a:txBody>
                  <a:tcPr marL="68580" marR="68580" marT="0" marB="0"/>
                </a:tc>
                <a:tc>
                  <a:txBody>
                    <a:bodyPr/>
                    <a:lstStyle/>
                    <a:p>
                      <a:pPr>
                        <a:lnSpc>
                          <a:spcPct val="100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60 mins</a:t>
                      </a:r>
                    </a:p>
                  </a:txBody>
                  <a:tcPr marL="68580" marR="68580" marT="0" marB="0"/>
                </a:tc>
                <a:extLst>
                  <a:ext uri="{0D108BD9-81ED-4DB2-BD59-A6C34878D82A}">
                    <a16:rowId xmlns:a16="http://schemas.microsoft.com/office/drawing/2014/main" val="581860120"/>
                  </a:ext>
                </a:extLst>
              </a:tr>
              <a:tr h="244862">
                <a:tc>
                  <a:txBody>
                    <a:bodyPr/>
                    <a:lstStyle/>
                    <a:p>
                      <a:r>
                        <a:rPr lang="en-GB" sz="1600" dirty="0"/>
                        <a:t>S3.2</a:t>
                      </a:r>
                    </a:p>
                  </a:txBody>
                  <a:tcPr/>
                </a:tc>
                <a:tc>
                  <a:txBody>
                    <a:bodyPr/>
                    <a:lstStyle/>
                    <a:p>
                      <a:pPr>
                        <a:lnSpc>
                          <a:spcPct val="100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Mini-scenarios &amp; role plays</a:t>
                      </a:r>
                    </a:p>
                  </a:txBody>
                  <a:tcPr marL="68580" marR="68580" marT="0" marB="0"/>
                </a:tc>
                <a:tc>
                  <a:txBody>
                    <a:bodyPr/>
                    <a:lstStyle/>
                    <a:p>
                      <a:pPr>
                        <a:lnSpc>
                          <a:spcPct val="100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45 mins</a:t>
                      </a:r>
                    </a:p>
                  </a:txBody>
                  <a:tcPr marL="68580" marR="68580" marT="0" marB="0"/>
                </a:tc>
                <a:extLst>
                  <a:ext uri="{0D108BD9-81ED-4DB2-BD59-A6C34878D82A}">
                    <a16:rowId xmlns:a16="http://schemas.microsoft.com/office/drawing/2014/main" val="4267474528"/>
                  </a:ext>
                </a:extLst>
              </a:tr>
              <a:tr h="255571">
                <a:tc>
                  <a:txBody>
                    <a:bodyPr/>
                    <a:lstStyle/>
                    <a:p>
                      <a:r>
                        <a:rPr lang="en-GB" sz="1600" dirty="0"/>
                        <a:t>S4</a:t>
                      </a:r>
                    </a:p>
                  </a:txBody>
                  <a:tcPr/>
                </a:tc>
                <a:tc>
                  <a:txBody>
                    <a:bodyPr/>
                    <a:lstStyle/>
                    <a:p>
                      <a:pPr>
                        <a:lnSpc>
                          <a:spcPct val="100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Risk minimization &amp; patient counselling </a:t>
                      </a:r>
                    </a:p>
                  </a:txBody>
                  <a:tcPr marL="68580" marR="68580" marT="0" marB="0"/>
                </a:tc>
                <a:tc>
                  <a:txBody>
                    <a:bodyPr/>
                    <a:lstStyle/>
                    <a:p>
                      <a:pPr>
                        <a:lnSpc>
                          <a:spcPct val="100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30 mins</a:t>
                      </a:r>
                    </a:p>
                  </a:txBody>
                  <a:tcPr marL="68580" marR="68580" marT="0" marB="0"/>
                </a:tc>
                <a:extLst>
                  <a:ext uri="{0D108BD9-81ED-4DB2-BD59-A6C34878D82A}">
                    <a16:rowId xmlns:a16="http://schemas.microsoft.com/office/drawing/2014/main" val="94365931"/>
                  </a:ext>
                </a:extLst>
              </a:tr>
              <a:tr h="253923">
                <a:tc>
                  <a:txBody>
                    <a:bodyPr/>
                    <a:lstStyle/>
                    <a:p>
                      <a:r>
                        <a:rPr lang="en-GB" sz="1600" dirty="0"/>
                        <a:t>S5</a:t>
                      </a:r>
                    </a:p>
                  </a:txBody>
                  <a:tcPr/>
                </a:tc>
                <a:tc>
                  <a:txBody>
                    <a:bodyPr/>
                    <a:lstStyle/>
                    <a:p>
                      <a:pPr>
                        <a:lnSpc>
                          <a:spcPct val="100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Identification and reporting of AHA  </a:t>
                      </a:r>
                    </a:p>
                  </a:txBody>
                  <a:tcPr marL="68580" marR="68580" marT="0" marB="0"/>
                </a:tc>
                <a:tc>
                  <a:txBody>
                    <a:bodyPr/>
                    <a:lstStyle/>
                    <a:p>
                      <a:pPr>
                        <a:lnSpc>
                          <a:spcPct val="100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45 mins</a:t>
                      </a:r>
                    </a:p>
                  </a:txBody>
                  <a:tcPr marL="68580" marR="68580" marT="0" marB="0"/>
                </a:tc>
                <a:extLst>
                  <a:ext uri="{0D108BD9-81ED-4DB2-BD59-A6C34878D82A}">
                    <a16:rowId xmlns:a16="http://schemas.microsoft.com/office/drawing/2014/main" val="3259453376"/>
                  </a:ext>
                </a:extLst>
              </a:tr>
              <a:tr h="252276">
                <a:tc>
                  <a:txBody>
                    <a:bodyPr/>
                    <a:lstStyle/>
                    <a:p>
                      <a:r>
                        <a:rPr lang="en-GB" sz="1600" dirty="0"/>
                        <a:t>S6</a:t>
                      </a:r>
                    </a:p>
                  </a:txBody>
                  <a:tcPr/>
                </a:tc>
                <a:tc>
                  <a:txBody>
                    <a:bodyPr/>
                    <a:lstStyle/>
                    <a:p>
                      <a:pPr>
                        <a:lnSpc>
                          <a:spcPct val="100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Introducing new tools in health facilities &amp; role-plays</a:t>
                      </a:r>
                    </a:p>
                  </a:txBody>
                  <a:tcPr marL="68580" marR="68580" marT="0" marB="0"/>
                </a:tc>
                <a:tc>
                  <a:txBody>
                    <a:bodyPr/>
                    <a:lstStyle/>
                    <a:p>
                      <a:pPr>
                        <a:lnSpc>
                          <a:spcPct val="100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70 mins</a:t>
                      </a:r>
                    </a:p>
                  </a:txBody>
                  <a:tcPr marL="68580" marR="68580" marT="0" marB="0"/>
                </a:tc>
                <a:extLst>
                  <a:ext uri="{0D108BD9-81ED-4DB2-BD59-A6C34878D82A}">
                    <a16:rowId xmlns:a16="http://schemas.microsoft.com/office/drawing/2014/main" val="1010014699"/>
                  </a:ext>
                </a:extLst>
              </a:tr>
              <a:tr h="248981">
                <a:tc>
                  <a:txBody>
                    <a:bodyPr/>
                    <a:lstStyle/>
                    <a:p>
                      <a:r>
                        <a:rPr lang="en-GB" sz="1600" dirty="0"/>
                        <a:t>Wrap</a:t>
                      </a:r>
                    </a:p>
                  </a:txBody>
                  <a:tcPr/>
                </a:tc>
                <a:tc>
                  <a:txBody>
                    <a:bodyPr/>
                    <a:lstStyle/>
                    <a:p>
                      <a:pPr>
                        <a:lnSpc>
                          <a:spcPct val="100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Wrap-up session</a:t>
                      </a:r>
                    </a:p>
                  </a:txBody>
                  <a:tcPr marL="68580" marR="68580" marT="0" marB="0"/>
                </a:tc>
                <a:tc>
                  <a:txBody>
                    <a:bodyPr/>
                    <a:lstStyle/>
                    <a:p>
                      <a:pPr>
                        <a:lnSpc>
                          <a:spcPct val="100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10 mins</a:t>
                      </a:r>
                    </a:p>
                  </a:txBody>
                  <a:tcPr marL="68580" marR="68580" marT="0" marB="0"/>
                </a:tc>
                <a:extLst>
                  <a:ext uri="{0D108BD9-81ED-4DB2-BD59-A6C34878D82A}">
                    <a16:rowId xmlns:a16="http://schemas.microsoft.com/office/drawing/2014/main" val="646304029"/>
                  </a:ext>
                </a:extLst>
              </a:tr>
              <a:tr h="259690">
                <a:tc>
                  <a:txBody>
                    <a:bodyPr/>
                    <a:lstStyle/>
                    <a:p>
                      <a:r>
                        <a:rPr lang="en-GB" sz="1600" dirty="0"/>
                        <a:t>Quiz2</a:t>
                      </a:r>
                    </a:p>
                  </a:txBody>
                  <a:tcPr/>
                </a:tc>
                <a:tc>
                  <a:txBody>
                    <a:bodyPr/>
                    <a:lstStyle/>
                    <a:p>
                      <a:pPr>
                        <a:lnSpc>
                          <a:spcPct val="100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Post-training evaluation</a:t>
                      </a:r>
                    </a:p>
                  </a:txBody>
                  <a:tcPr marL="68580" marR="68580" marT="0" marB="0"/>
                </a:tc>
                <a:tc>
                  <a:txBody>
                    <a:bodyPr/>
                    <a:lstStyle/>
                    <a:p>
                      <a:pPr>
                        <a:lnSpc>
                          <a:spcPct val="100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45 mins</a:t>
                      </a:r>
                    </a:p>
                  </a:txBody>
                  <a:tcPr marL="68580" marR="68580" marT="0" marB="0"/>
                </a:tc>
                <a:extLst>
                  <a:ext uri="{0D108BD9-81ED-4DB2-BD59-A6C34878D82A}">
                    <a16:rowId xmlns:a16="http://schemas.microsoft.com/office/drawing/2014/main" val="3940840811"/>
                  </a:ext>
                </a:extLst>
              </a:tr>
              <a:tr h="370840">
                <a:tc>
                  <a:txBody>
                    <a:bodyPr/>
                    <a:lstStyle/>
                    <a:p>
                      <a:endParaRPr lang="en-GB" sz="1600" dirty="0"/>
                    </a:p>
                  </a:txBody>
                  <a:tcPr/>
                </a:tc>
                <a:tc>
                  <a:txBody>
                    <a:bodyPr/>
                    <a:lstStyle/>
                    <a:p>
                      <a:pPr>
                        <a:lnSpc>
                          <a:spcPct val="100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Total session time (approx.)</a:t>
                      </a:r>
                    </a:p>
                  </a:txBody>
                  <a:tcPr marL="68580" marR="68580" marT="0" marB="0"/>
                </a:tc>
                <a:tc>
                  <a:txBody>
                    <a:bodyPr/>
                    <a:lstStyle/>
                    <a:p>
                      <a:pPr>
                        <a:lnSpc>
                          <a:spcPct val="100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2 days</a:t>
                      </a:r>
                    </a:p>
                  </a:txBody>
                  <a:tcPr marL="68580" marR="68580" marT="0" marB="0"/>
                </a:tc>
                <a:extLst>
                  <a:ext uri="{0D108BD9-81ED-4DB2-BD59-A6C34878D82A}">
                    <a16:rowId xmlns:a16="http://schemas.microsoft.com/office/drawing/2014/main" val="4016858639"/>
                  </a:ext>
                </a:extLst>
              </a:tr>
            </a:tbl>
          </a:graphicData>
        </a:graphic>
      </p:graphicFrame>
      <p:sp>
        <p:nvSpPr>
          <p:cNvPr id="7" name="Title 1">
            <a:extLst>
              <a:ext uri="{FF2B5EF4-FFF2-40B4-BE49-F238E27FC236}">
                <a16:creationId xmlns:a16="http://schemas.microsoft.com/office/drawing/2014/main" id="{3B451E66-4399-47F6-A476-04D67266E31A}"/>
              </a:ext>
            </a:extLst>
          </p:cNvPr>
          <p:cNvSpPr txBox="1">
            <a:spLocks/>
          </p:cNvSpPr>
          <p:nvPr/>
        </p:nvSpPr>
        <p:spPr bwMode="auto">
          <a:xfrm>
            <a:off x="11136574" y="248347"/>
            <a:ext cx="841326" cy="3849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000" b="1" kern="1200">
                <a:solidFill>
                  <a:schemeClr val="accent1">
                    <a:lumMod val="50000"/>
                  </a:schemeClr>
                </a:solidFill>
                <a:latin typeface="Arial"/>
                <a:ea typeface="MS PGothic" panose="020B0600070205080204" pitchFamily="34" charset="-128"/>
                <a:cs typeface="MS PGothic" charset="0"/>
              </a:defRPr>
            </a:lvl1pPr>
            <a:lvl2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2pPr>
            <a:lvl3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3pPr>
            <a:lvl4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4pPr>
            <a:lvl5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5pPr>
            <a:lvl6pPr marL="457200" algn="l" defTabSz="457200" rtl="0" fontAlgn="base">
              <a:spcBef>
                <a:spcPct val="0"/>
              </a:spcBef>
              <a:spcAft>
                <a:spcPct val="0"/>
              </a:spcAft>
              <a:defRPr sz="2800" b="1">
                <a:solidFill>
                  <a:srgbClr val="FFFFFF"/>
                </a:solidFill>
                <a:latin typeface="Arial" charset="0"/>
                <a:ea typeface="ＭＳ Ｐゴシック" charset="-128"/>
              </a:defRPr>
            </a:lvl6pPr>
            <a:lvl7pPr marL="914400" algn="l" defTabSz="457200" rtl="0" fontAlgn="base">
              <a:spcBef>
                <a:spcPct val="0"/>
              </a:spcBef>
              <a:spcAft>
                <a:spcPct val="0"/>
              </a:spcAft>
              <a:defRPr sz="2800" b="1">
                <a:solidFill>
                  <a:srgbClr val="FFFFFF"/>
                </a:solidFill>
                <a:latin typeface="Arial" charset="0"/>
                <a:ea typeface="ＭＳ Ｐゴシック" charset="-128"/>
              </a:defRPr>
            </a:lvl7pPr>
            <a:lvl8pPr marL="1371600" algn="l" defTabSz="457200" rtl="0" fontAlgn="base">
              <a:spcBef>
                <a:spcPct val="0"/>
              </a:spcBef>
              <a:spcAft>
                <a:spcPct val="0"/>
              </a:spcAft>
              <a:defRPr sz="2800" b="1">
                <a:solidFill>
                  <a:srgbClr val="FFFFFF"/>
                </a:solidFill>
                <a:latin typeface="Arial" charset="0"/>
                <a:ea typeface="ＭＳ Ｐゴシック" charset="-128"/>
              </a:defRPr>
            </a:lvl8pPr>
            <a:lvl9pPr marL="1828800" algn="l" defTabSz="457200" rtl="0" fontAlgn="base">
              <a:spcBef>
                <a:spcPct val="0"/>
              </a:spcBef>
              <a:spcAft>
                <a:spcPct val="0"/>
              </a:spcAft>
              <a:defRPr sz="2800" b="1">
                <a:solidFill>
                  <a:srgbClr val="FFFFFF"/>
                </a:solidFill>
                <a:latin typeface="Arial" charset="0"/>
                <a:ea typeface="ＭＳ Ｐゴシック" charset="-128"/>
              </a:defRPr>
            </a:lvl9pPr>
          </a:lstStyle>
          <a:p>
            <a:pPr algn="ctr"/>
            <a:r>
              <a:rPr lang="en-GB" sz="1000" dirty="0">
                <a:solidFill>
                  <a:schemeClr val="bg1"/>
                </a:solidFill>
              </a:rPr>
              <a:t>S7</a:t>
            </a:r>
          </a:p>
        </p:txBody>
      </p:sp>
    </p:spTree>
    <p:extLst>
      <p:ext uri="{BB962C8B-B14F-4D97-AF65-F5344CB8AC3E}">
        <p14:creationId xmlns:p14="http://schemas.microsoft.com/office/powerpoint/2010/main" val="3613993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F407C2-DA72-4B59-B614-7BB11BF076A7}"/>
              </a:ext>
            </a:extLst>
          </p:cNvPr>
          <p:cNvSpPr>
            <a:spLocks noGrp="1"/>
          </p:cNvSpPr>
          <p:nvPr>
            <p:ph type="sldNum" sz="quarter" idx="4"/>
          </p:nvPr>
        </p:nvSpPr>
        <p:spPr>
          <a:xfrm>
            <a:off x="1524000" y="6427789"/>
            <a:ext cx="2133600" cy="365125"/>
          </a:xfrm>
        </p:spPr>
        <p:txBody>
          <a:bodyPr/>
          <a:lstStyle/>
          <a:p>
            <a:fld id="{9F9F533D-B52E-4A2F-BF72-0ADD2D94BD75}" type="slidenum">
              <a:rPr lang="en-GB" smtClean="0"/>
              <a:pPr/>
              <a:t>9</a:t>
            </a:fld>
            <a:endParaRPr lang="en-GB" dirty="0"/>
          </a:p>
        </p:txBody>
      </p:sp>
      <p:sp>
        <p:nvSpPr>
          <p:cNvPr id="3" name="Title 2">
            <a:extLst>
              <a:ext uri="{FF2B5EF4-FFF2-40B4-BE49-F238E27FC236}">
                <a16:creationId xmlns:a16="http://schemas.microsoft.com/office/drawing/2014/main" id="{866F2032-8F89-468E-B844-283F51707045}"/>
              </a:ext>
            </a:extLst>
          </p:cNvPr>
          <p:cNvSpPr>
            <a:spLocks noGrp="1"/>
          </p:cNvSpPr>
          <p:nvPr>
            <p:ph type="title"/>
          </p:nvPr>
        </p:nvSpPr>
        <p:spPr>
          <a:xfrm>
            <a:off x="925322" y="-1"/>
            <a:ext cx="8612188" cy="1201003"/>
          </a:xfrm>
        </p:spPr>
        <p:txBody>
          <a:bodyPr>
            <a:normAutofit/>
          </a:bodyPr>
          <a:lstStyle/>
          <a:p>
            <a:r>
              <a:rPr lang="en-GB" sz="2800" dirty="0"/>
              <a:t>Training approach</a:t>
            </a:r>
          </a:p>
        </p:txBody>
      </p:sp>
      <p:sp>
        <p:nvSpPr>
          <p:cNvPr id="4" name="Rectangle 3">
            <a:extLst>
              <a:ext uri="{FF2B5EF4-FFF2-40B4-BE49-F238E27FC236}">
                <a16:creationId xmlns:a16="http://schemas.microsoft.com/office/drawing/2014/main" id="{254446A6-0539-48E3-8C7B-6C66A12F59AB}"/>
              </a:ext>
            </a:extLst>
          </p:cNvPr>
          <p:cNvSpPr/>
          <p:nvPr/>
        </p:nvSpPr>
        <p:spPr>
          <a:xfrm>
            <a:off x="925323" y="1555634"/>
            <a:ext cx="11052578" cy="5755422"/>
          </a:xfrm>
          <a:prstGeom prst="rect">
            <a:avLst/>
          </a:prstGeom>
        </p:spPr>
        <p:txBody>
          <a:bodyPr wrap="square">
            <a:spAutoFit/>
          </a:bodyPr>
          <a:lstStyle/>
          <a:p>
            <a:r>
              <a:rPr lang="en-GB" sz="2400" b="1" u="sng" dirty="0"/>
              <a:t>Participative training</a:t>
            </a:r>
          </a:p>
          <a:p>
            <a:endParaRPr lang="en-GB" sz="1000" dirty="0"/>
          </a:p>
          <a:p>
            <a:r>
              <a:rPr lang="en-GB" dirty="0"/>
              <a:t>The overall training approach should be one that encourages active learning and participation. Room layout should facilitate participation, either having people sit in clusters or groups or in a large circle (if writing seats are available). </a:t>
            </a:r>
          </a:p>
          <a:p>
            <a:endParaRPr lang="en-GB" sz="1000" dirty="0"/>
          </a:p>
          <a:p>
            <a:r>
              <a:rPr lang="en-GB" dirty="0"/>
              <a:t>Below are guidelines that can be followed to ensure a participative approach is followed: </a:t>
            </a:r>
          </a:p>
          <a:p>
            <a:pPr marL="285750" indent="-285750">
              <a:buFont typeface="Arial" panose="020B0604020202020204" pitchFamily="34" charset="0"/>
              <a:buChar char="•"/>
            </a:pPr>
            <a:r>
              <a:rPr lang="en-GB" dirty="0"/>
              <a:t>Reiterate throughout the training that participants should feel free to ask questions and share their experiences at any time</a:t>
            </a:r>
          </a:p>
          <a:p>
            <a:pPr marL="285750" indent="-285750">
              <a:buFont typeface="Arial" panose="020B0604020202020204" pitchFamily="34" charset="0"/>
              <a:buChar char="•"/>
            </a:pPr>
            <a:r>
              <a:rPr lang="en-GB" dirty="0"/>
              <a:t>Always treat all the participants with respect irrespective of culture, age, or gender.</a:t>
            </a:r>
          </a:p>
          <a:p>
            <a:pPr marL="285750" indent="-285750">
              <a:buFont typeface="Arial" panose="020B0604020202020204" pitchFamily="34" charset="0"/>
              <a:buChar char="•"/>
            </a:pPr>
            <a:r>
              <a:rPr lang="en-GB" dirty="0"/>
              <a:t>Secure and respect confidentiality to allow facilitators and participants discuss issues without fear of negative consequences </a:t>
            </a:r>
          </a:p>
          <a:p>
            <a:pPr marL="285750" indent="-285750">
              <a:buFont typeface="Arial" panose="020B0604020202020204" pitchFamily="34" charset="0"/>
              <a:buChar char="•"/>
            </a:pPr>
            <a:r>
              <a:rPr lang="en-GB" dirty="0"/>
              <a:t>Seek expert opinion of both facilitators and participants throughout training </a:t>
            </a:r>
          </a:p>
          <a:p>
            <a:pPr marL="285750" indent="-285750">
              <a:buFont typeface="Arial" panose="020B0604020202020204" pitchFamily="34" charset="0"/>
              <a:buChar char="•"/>
            </a:pPr>
            <a:r>
              <a:rPr lang="en-GB" dirty="0"/>
              <a:t>Commit to critical appraisal of your activities and respect of criticism to make the fairness of your decisions evident</a:t>
            </a:r>
          </a:p>
          <a:p>
            <a:pPr marL="285750" indent="-285750">
              <a:buFont typeface="Arial" panose="020B0604020202020204" pitchFamily="34" charset="0"/>
              <a:buChar char="•"/>
            </a:pPr>
            <a:r>
              <a:rPr lang="en-GB" dirty="0"/>
              <a:t>From the very beginning determine how facilitators and invited specialists will cooperate and voice their opinions – both positive and negative – and how to keep each other within the context of the programme. </a:t>
            </a:r>
          </a:p>
          <a:p>
            <a:pPr marL="285750" indent="-285750">
              <a:buFont typeface="Arial" panose="020B0604020202020204" pitchFamily="34" charset="0"/>
              <a:buChar char="•"/>
            </a:pPr>
            <a:endParaRPr lang="en-GB" dirty="0"/>
          </a:p>
          <a:p>
            <a:endParaRPr lang="en-GB" sz="2400" b="1" u="sng" dirty="0"/>
          </a:p>
          <a:p>
            <a:endParaRPr lang="en-GB" sz="2400" b="1" u="sng" dirty="0"/>
          </a:p>
          <a:p>
            <a:r>
              <a:rPr lang="en-GB" sz="2400" b="1" u="sng" dirty="0"/>
              <a:t> </a:t>
            </a:r>
          </a:p>
        </p:txBody>
      </p:sp>
      <p:sp>
        <p:nvSpPr>
          <p:cNvPr id="6" name="Title 1">
            <a:extLst>
              <a:ext uri="{FF2B5EF4-FFF2-40B4-BE49-F238E27FC236}">
                <a16:creationId xmlns:a16="http://schemas.microsoft.com/office/drawing/2014/main" id="{EDD6F36F-5B53-4DB2-9A1F-7C09BA7E00B1}"/>
              </a:ext>
            </a:extLst>
          </p:cNvPr>
          <p:cNvSpPr txBox="1">
            <a:spLocks/>
          </p:cNvSpPr>
          <p:nvPr/>
        </p:nvSpPr>
        <p:spPr bwMode="auto">
          <a:xfrm>
            <a:off x="11136574" y="248347"/>
            <a:ext cx="841326" cy="3849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000" b="1" kern="1200">
                <a:solidFill>
                  <a:schemeClr val="accent1">
                    <a:lumMod val="50000"/>
                  </a:schemeClr>
                </a:solidFill>
                <a:latin typeface="Arial"/>
                <a:ea typeface="MS PGothic" panose="020B0600070205080204" pitchFamily="34" charset="-128"/>
                <a:cs typeface="MS PGothic" charset="0"/>
              </a:defRPr>
            </a:lvl1pPr>
            <a:lvl2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2pPr>
            <a:lvl3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3pPr>
            <a:lvl4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4pPr>
            <a:lvl5pPr algn="l" defTabSz="457200" rtl="0" eaLnBrk="0" fontAlgn="base" hangingPunct="0">
              <a:spcBef>
                <a:spcPct val="0"/>
              </a:spcBef>
              <a:spcAft>
                <a:spcPct val="0"/>
              </a:spcAft>
              <a:defRPr sz="3000" b="1">
                <a:solidFill>
                  <a:srgbClr val="000000"/>
                </a:solidFill>
                <a:latin typeface="Arial" charset="0"/>
                <a:ea typeface="MS PGothic" panose="020B0600070205080204" pitchFamily="34" charset="-128"/>
                <a:cs typeface="MS PGothic" charset="0"/>
              </a:defRPr>
            </a:lvl5pPr>
            <a:lvl6pPr marL="457200" algn="l" defTabSz="457200" rtl="0" fontAlgn="base">
              <a:spcBef>
                <a:spcPct val="0"/>
              </a:spcBef>
              <a:spcAft>
                <a:spcPct val="0"/>
              </a:spcAft>
              <a:defRPr sz="2800" b="1">
                <a:solidFill>
                  <a:srgbClr val="FFFFFF"/>
                </a:solidFill>
                <a:latin typeface="Arial" charset="0"/>
                <a:ea typeface="ＭＳ Ｐゴシック" charset="-128"/>
              </a:defRPr>
            </a:lvl6pPr>
            <a:lvl7pPr marL="914400" algn="l" defTabSz="457200" rtl="0" fontAlgn="base">
              <a:spcBef>
                <a:spcPct val="0"/>
              </a:spcBef>
              <a:spcAft>
                <a:spcPct val="0"/>
              </a:spcAft>
              <a:defRPr sz="2800" b="1">
                <a:solidFill>
                  <a:srgbClr val="FFFFFF"/>
                </a:solidFill>
                <a:latin typeface="Arial" charset="0"/>
                <a:ea typeface="ＭＳ Ｐゴシック" charset="-128"/>
              </a:defRPr>
            </a:lvl7pPr>
            <a:lvl8pPr marL="1371600" algn="l" defTabSz="457200" rtl="0" fontAlgn="base">
              <a:spcBef>
                <a:spcPct val="0"/>
              </a:spcBef>
              <a:spcAft>
                <a:spcPct val="0"/>
              </a:spcAft>
              <a:defRPr sz="2800" b="1">
                <a:solidFill>
                  <a:srgbClr val="FFFFFF"/>
                </a:solidFill>
                <a:latin typeface="Arial" charset="0"/>
                <a:ea typeface="ＭＳ Ｐゴシック" charset="-128"/>
              </a:defRPr>
            </a:lvl8pPr>
            <a:lvl9pPr marL="1828800" algn="l" defTabSz="457200" rtl="0" fontAlgn="base">
              <a:spcBef>
                <a:spcPct val="0"/>
              </a:spcBef>
              <a:spcAft>
                <a:spcPct val="0"/>
              </a:spcAft>
              <a:defRPr sz="2800" b="1">
                <a:solidFill>
                  <a:srgbClr val="FFFFFF"/>
                </a:solidFill>
                <a:latin typeface="Arial" charset="0"/>
                <a:ea typeface="ＭＳ Ｐゴシック" charset="-128"/>
              </a:defRPr>
            </a:lvl9pPr>
          </a:lstStyle>
          <a:p>
            <a:pPr algn="ctr"/>
            <a:r>
              <a:rPr lang="en-GB" sz="1000" dirty="0">
                <a:solidFill>
                  <a:schemeClr val="bg1"/>
                </a:solidFill>
              </a:rPr>
              <a:t>S7</a:t>
            </a:r>
          </a:p>
        </p:txBody>
      </p:sp>
    </p:spTree>
    <p:extLst>
      <p:ext uri="{BB962C8B-B14F-4D97-AF65-F5344CB8AC3E}">
        <p14:creationId xmlns:p14="http://schemas.microsoft.com/office/powerpoint/2010/main" val="4249035737"/>
      </p:ext>
    </p:extLst>
  </p:cSld>
  <p:clrMapOvr>
    <a:masterClrMapping/>
  </p:clrMapOvr>
</p:sld>
</file>

<file path=ppt/theme/theme1.xml><?xml version="1.0" encoding="utf-8"?>
<a:theme xmlns:a="http://schemas.openxmlformats.org/drawingml/2006/main" name="PAVE_PPT_Template_R1_General_L1">
  <a:themeElements>
    <a:clrScheme name="PAVE">
      <a:dk1>
        <a:srgbClr val="000000"/>
      </a:dk1>
      <a:lt1>
        <a:srgbClr val="FFFFFF"/>
      </a:lt1>
      <a:dk2>
        <a:srgbClr val="78797C"/>
      </a:dk2>
      <a:lt2>
        <a:srgbClr val="DDDDDA"/>
      </a:lt2>
      <a:accent1>
        <a:srgbClr val="22597A"/>
      </a:accent1>
      <a:accent2>
        <a:srgbClr val="57939E"/>
      </a:accent2>
      <a:accent3>
        <a:srgbClr val="ACCACF"/>
      </a:accent3>
      <a:accent4>
        <a:srgbClr val="F08E63"/>
      </a:accent4>
      <a:accent5>
        <a:srgbClr val="F6C7B2"/>
      </a:accent5>
      <a:accent6>
        <a:srgbClr val="B9BBBB"/>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PAVE">
      <a:dk1>
        <a:srgbClr val="000000"/>
      </a:dk1>
      <a:lt1>
        <a:srgbClr val="FFFFFF"/>
      </a:lt1>
      <a:dk2>
        <a:srgbClr val="78797C"/>
      </a:dk2>
      <a:lt2>
        <a:srgbClr val="DDDDDA"/>
      </a:lt2>
      <a:accent1>
        <a:srgbClr val="22597A"/>
      </a:accent1>
      <a:accent2>
        <a:srgbClr val="57939E"/>
      </a:accent2>
      <a:accent3>
        <a:srgbClr val="ACCACF"/>
      </a:accent3>
      <a:accent4>
        <a:srgbClr val="F08E63"/>
      </a:accent4>
      <a:accent5>
        <a:srgbClr val="F6C7B2"/>
      </a:accent5>
      <a:accent6>
        <a:srgbClr val="B9BBBB"/>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F69B5B68424043B8DC3770F5FDAB6B" ma:contentTypeVersion="58" ma:contentTypeDescription="Create a new document." ma:contentTypeScope="" ma:versionID="be6367c0bb42da21de03fb9fbd577765">
  <xsd:schema xmlns:xsd="http://www.w3.org/2001/XMLSchema" xmlns:xs="http://www.w3.org/2001/XMLSchema" xmlns:p="http://schemas.microsoft.com/office/2006/metadata/properties" xmlns:ns1="http://schemas.microsoft.com/sharepoint/v3" xmlns:ns2="52b6553c-9082-45a7-bb16-50bf2ee0b14c" xmlns:ns3="14223a52-78f1-4411-88fe-611b8f7f76d2" xmlns:ns4="http://schemas.microsoft.com/sharepoint/v4" targetNamespace="http://schemas.microsoft.com/office/2006/metadata/properties" ma:root="true" ma:fieldsID="141c0d50a1b8ef0f1bff7f0798f5a2ef" ns1:_="" ns2:_="" ns3:_="" ns4:_="">
    <xsd:import namespace="http://schemas.microsoft.com/sharepoint/v3"/>
    <xsd:import namespace="52b6553c-9082-45a7-bb16-50bf2ee0b14c"/>
    <xsd:import namespace="14223a52-78f1-4411-88fe-611b8f7f76d2"/>
    <xsd:import namespace="http://schemas.microsoft.com/sharepoint/v4"/>
    <xsd:element name="properties">
      <xsd:complexType>
        <xsd:sequence>
          <xsd:element name="documentManagement">
            <xsd:complexType>
              <xsd:all>
                <xsd:element ref="ns2:Clinical_x0020_trial_x0020_number" minOccurs="0"/>
                <xsd:element ref="ns2:Details" minOccurs="0"/>
                <xsd:element ref="ns2:Library" minOccurs="0"/>
                <xsd:element ref="ns2:Phase" minOccurs="0"/>
                <xsd:element ref="ns2:Sponsor" minOccurs="0"/>
                <xsd:element ref="ns2:DocStatus" minOccurs="0"/>
                <xsd:element ref="ns2:TaxCatchAll" minOccurs="0"/>
                <xsd:element ref="ns2:p7fd9917d13c4f8b9208b07ba9e14aa1" minOccurs="0"/>
                <xsd:element ref="ns2:DocType1"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4:IconOverlay" minOccurs="0"/>
                <xsd:element ref="ns1:_vti_ItemDeclaredRecord" minOccurs="0"/>
                <xsd:element ref="ns1:_vti_ItemHoldRecordStatu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5" nillable="true" ma:displayName="Declared Record" ma:hidden="true" ma:internalName="_vti_ItemDeclaredRecord" ma:readOnly="true">
      <xsd:simpleType>
        <xsd:restriction base="dms:DateTime"/>
      </xsd:simpleType>
    </xsd:element>
    <xsd:element name="_vti_ItemHoldRecordStatus" ma:index="26"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2b6553c-9082-45a7-bb16-50bf2ee0b14c" elementFormDefault="qualified">
    <xsd:import namespace="http://schemas.microsoft.com/office/2006/documentManagement/types"/>
    <xsd:import namespace="http://schemas.microsoft.com/office/infopath/2007/PartnerControls"/>
    <xsd:element name="Clinical_x0020_trial_x0020_number" ma:index="1" nillable="true" ma:displayName="Clinical trial number" ma:internalName="Clinical_x0020_trial_x0020_number" ma:readOnly="false">
      <xsd:simpleType>
        <xsd:restriction base="dms:Text">
          <xsd:maxLength value="255"/>
        </xsd:restriction>
      </xsd:simpleType>
    </xsd:element>
    <xsd:element name="Details" ma:index="2" nillable="true" ma:displayName="Short name" ma:internalName="Details" ma:readOnly="false">
      <xsd:simpleType>
        <xsd:restriction base="dms:Text">
          <xsd:maxLength value="255"/>
        </xsd:restriction>
      </xsd:simpleType>
    </xsd:element>
    <xsd:element name="Library" ma:index="3" nillable="true" ma:displayName="Library" ma:default="Clinical studies" ma:internalName="Library" ma:readOnly="false">
      <xsd:simpleType>
        <xsd:restriction base="dms:Text">
          <xsd:maxLength value="255"/>
        </xsd:restriction>
      </xsd:simpleType>
    </xsd:element>
    <xsd:element name="Phase" ma:index="4" nillable="true" ma:displayName="Phase" ma:format="Dropdown" ma:internalName="Phase" ma:readOnly="false">
      <xsd:simpleType>
        <xsd:restriction base="dms:Choice">
          <xsd:enumeration value="I"/>
          <xsd:enumeration value="I/Ib"/>
          <xsd:enumeration value="Ia"/>
          <xsd:enumeration value="Ib"/>
          <xsd:enumeration value="II"/>
          <xsd:enumeration value="II/III"/>
          <xsd:enumeration value="IIa"/>
          <xsd:enumeration value="IIb"/>
          <xsd:enumeration value="IIb/III"/>
          <xsd:enumeration value="III"/>
          <xsd:enumeration value="III/IV"/>
          <xsd:enumeration value="IIIb"/>
          <xsd:enumeration value="IIIb/IV"/>
          <xsd:enumeration value="IV"/>
          <xsd:enumeration value="Observational"/>
          <xsd:enumeration value="Survey"/>
        </xsd:restriction>
      </xsd:simpleType>
    </xsd:element>
    <xsd:element name="Sponsor" ma:index="5" nillable="true" ma:displayName="Sponsor" ma:format="Dropdown" ma:internalName="Sponsor" ma:readOnly="false">
      <xsd:simpleType>
        <xsd:restriction base="dms:Choice">
          <xsd:enumeration value="MMV-sponsored study"/>
          <xsd:enumeration value="Non-MMV-sponsored study"/>
        </xsd:restriction>
      </xsd:simpleType>
    </xsd:element>
    <xsd:element name="DocStatus" ma:index="7" nillable="true" ma:displayName="DocStatus" ma:format="Dropdown" ma:indexed="true" ma:internalName="DocStatus" ma:readOnly="false">
      <xsd:simpleType>
        <xsd:restriction base="dms:Choice">
          <xsd:enumeration value="Draft"/>
          <xsd:enumeration value="Final"/>
        </xsd:restriction>
      </xsd:simpleType>
    </xsd:element>
    <xsd:element name="TaxCatchAll" ma:index="8" nillable="true" ma:displayName="Taxonomy Catch All Column" ma:hidden="true" ma:list="{e7bd8a96-f4b4-4a22-853b-16d1e40b7ef4}" ma:internalName="TaxCatchAll" ma:readOnly="false" ma:showField="CatchAllData" ma:web="52b6553c-9082-45a7-bb16-50bf2ee0b14c">
      <xsd:complexType>
        <xsd:complexContent>
          <xsd:extension base="dms:MultiChoiceLookup">
            <xsd:sequence>
              <xsd:element name="Value" type="dms:Lookup" maxOccurs="unbounded" minOccurs="0" nillable="true"/>
            </xsd:sequence>
          </xsd:extension>
        </xsd:complexContent>
      </xsd:complexType>
    </xsd:element>
    <xsd:element name="p7fd9917d13c4f8b9208b07ba9e14aa1" ma:index="14" nillable="true" ma:taxonomy="true" ma:internalName="p7fd9917d13c4f8b9208b07ba9e14aa1" ma:taxonomyFieldName="Country" ma:displayName="Country" ma:readOnly="false" ma:default="1;#Ethiopia, Federal Democratic Republic of|d77466d3-b247-497e-9c5d-2cf9cfb8762d" ma:fieldId="{97fd9917-d13c-4f8b-9208-b07ba9e14aa1}" ma:taxonomyMulti="true" ma:sspId="8c0b2d59-ef98-492a-a5a5-03894cd99d2d" ma:termSetId="fc1ed896-b7de-467d-b68c-8fc044deda86" ma:anchorId="00000000-0000-0000-0000-000000000000" ma:open="true" ma:isKeyword="false">
      <xsd:complexType>
        <xsd:sequence>
          <xsd:element ref="pc:Terms" minOccurs="0" maxOccurs="1"/>
        </xsd:sequence>
      </xsd:complexType>
    </xsd:element>
    <xsd:element name="DocType1" ma:index="17" nillable="true" ma:displayName="DocType" ma:hidden="true" ma:internalName="DocType1" ma:readOnly="false">
      <xsd:simpleType>
        <xsd:restriction base="dms:Text">
          <xsd:maxLength value="255"/>
        </xsd:restriction>
      </xsd:simpleType>
    </xsd:element>
    <xsd:element name="SharedWithUsers" ma:index="22"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4223a52-78f1-4411-88fe-611b8f7f76d2" elementFormDefault="qualified">
    <xsd:import namespace="http://schemas.microsoft.com/office/2006/documentManagement/types"/>
    <xsd:import namespace="http://schemas.microsoft.com/office/infopath/2007/PartnerControls"/>
    <xsd:element name="MediaServiceMetadata" ma:index="18" nillable="true" ma:displayName="MediaServiceMetadata" ma:hidden="true" ma:internalName="MediaServiceMetadata" ma:readOnly="true">
      <xsd:simpleType>
        <xsd:restriction base="dms:Note"/>
      </xsd:simpleType>
    </xsd:element>
    <xsd:element name="MediaServiceFastMetadata" ma:index="19" nillable="true" ma:displayName="MediaServiceFastMetadata" ma:hidden="true" ma:internalName="MediaServiceFastMetadata" ma:readOnly="true">
      <xsd:simpleType>
        <xsd:restriction base="dms:Note"/>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hidden="true" ma:internalName="MediaServiceKeyPoints" ma:readOnly="true">
      <xsd:simpleType>
        <xsd:restriction base="dms:Note"/>
      </xsd:simpleType>
    </xsd:element>
    <xsd:element name="MediaServiceDateTaken" ma:index="27" nillable="true" ma:displayName="MediaServiceDateTaken" ma:hidden="true" ma:internalName="MediaServiceDateTaken" ma:readOnly="true">
      <xsd:simpleType>
        <xsd:restriction base="dms:Text"/>
      </xsd:simpleType>
    </xsd:element>
    <xsd:element name="MediaServiceAutoTags" ma:index="28" nillable="true" ma:displayName="Tags" ma:hidden="true" ma:internalName="MediaServiceAutoTags" ma:readOnly="true">
      <xsd:simpleType>
        <xsd:restriction base="dms:Text"/>
      </xsd:simpleType>
    </xsd:element>
    <xsd:element name="MediaServiceOCR" ma:index="29" nillable="true" ma:displayName="Extracted Text" ma:hidden="true" ma:internalName="MediaServiceOCR" ma:readOnly="true">
      <xsd:simpleType>
        <xsd:restriction base="dms:Note"/>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LengthInSeconds" ma:index="32" nillable="true" ma:displayName="MediaLengthInSeconds" ma:hidden="true" ma:internalName="MediaLengthInSeconds" ma:readOnly="true">
      <xsd:simpleType>
        <xsd:restriction base="dms:Unknow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8c0b2d59-ef98-492a-a5a5-03894cd99d2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4" nillable="true" ma:displayName="IconOverlay" ma:hidden="true" ma:internalName="IconOverlay"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linical_x0020_trial_x0020_number xmlns="52b6553c-9082-45a7-bb16-50bf2ee0b14c" xsi:nil="true"/>
    <lcf76f155ced4ddcb4097134ff3c332f xmlns="14223a52-78f1-4411-88fe-611b8f7f76d2">
      <Terms xmlns="http://schemas.microsoft.com/office/infopath/2007/PartnerControls"/>
    </lcf76f155ced4ddcb4097134ff3c332f>
    <IconOverlay xmlns="http://schemas.microsoft.com/sharepoint/v4" xsi:nil="true"/>
    <TaxCatchAll xmlns="52b6553c-9082-45a7-bb16-50bf2ee0b14c">
      <Value>352</Value>
    </TaxCatchAll>
    <DocType1 xmlns="52b6553c-9082-45a7-bb16-50bf2ee0b14c">Training material</DocType1>
    <Library xmlns="52b6553c-9082-45a7-bb16-50bf2ee0b14c">Clinical studies</Library>
    <Sponsor xmlns="52b6553c-9082-45a7-bb16-50bf2ee0b14c" xsi:nil="true"/>
    <p7fd9917d13c4f8b9208b07ba9e14aa1 xmlns="52b6553c-9082-45a7-bb16-50bf2ee0b14c">
      <Terms xmlns="http://schemas.microsoft.com/office/infopath/2007/PartnerControls">
        <TermInfo xmlns="http://schemas.microsoft.com/office/infopath/2007/PartnerControls">
          <TermName xmlns="http://schemas.microsoft.com/office/infopath/2007/PartnerControls">Ethiopia, Federal Democratic Republic of</TermName>
          <TermId xmlns="http://schemas.microsoft.com/office/infopath/2007/PartnerControls">d77466d3-b247-497e-9c5d-2cf9cfb8762d</TermId>
        </TermInfo>
      </Terms>
    </p7fd9917d13c4f8b9208b07ba9e14aa1>
    <Details xmlns="52b6553c-9082-45a7-bb16-50bf2ee0b14c" xsi:nil="true"/>
    <Phase xmlns="52b6553c-9082-45a7-bb16-50bf2ee0b14c" xsi:nil="true"/>
    <DocStatus xmlns="52b6553c-9082-45a7-bb16-50bf2ee0b14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B2CF76-5EFD-47E6-8F4C-45CA34880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2b6553c-9082-45a7-bb16-50bf2ee0b14c"/>
    <ds:schemaRef ds:uri="14223a52-78f1-4411-88fe-611b8f7f76d2"/>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9E61A8F-0BAB-4528-B042-882B84CCBDA7}">
  <ds:schemaRefs>
    <ds:schemaRef ds:uri="http://purl.org/dc/dcmitype/"/>
    <ds:schemaRef ds:uri="http://purl.org/dc/elements/1.1/"/>
    <ds:schemaRef ds:uri="http://schemas.openxmlformats.org/package/2006/metadata/core-properties"/>
    <ds:schemaRef ds:uri="http://schemas.microsoft.com/sharepoint/v4"/>
    <ds:schemaRef ds:uri="http://purl.org/dc/terms/"/>
    <ds:schemaRef ds:uri="http://schemas.microsoft.com/office/2006/documentManagement/types"/>
    <ds:schemaRef ds:uri="http://schemas.microsoft.com/office/infopath/2007/PartnerControls"/>
    <ds:schemaRef ds:uri="http://schemas.microsoft.com/office/2006/metadata/properties"/>
    <ds:schemaRef ds:uri="14223a52-78f1-4411-88fe-611b8f7f76d2"/>
    <ds:schemaRef ds:uri="52b6553c-9082-45a7-bb16-50bf2ee0b14c"/>
    <ds:schemaRef ds:uri="http://schemas.microsoft.com/sharepoint/v3"/>
    <ds:schemaRef ds:uri="http://www.w3.org/XML/1998/namespace"/>
  </ds:schemaRefs>
</ds:datastoreItem>
</file>

<file path=customXml/itemProps3.xml><?xml version="1.0" encoding="utf-8"?>
<ds:datastoreItem xmlns:ds="http://schemas.openxmlformats.org/officeDocument/2006/customXml" ds:itemID="{8B84A235-33FA-481D-95E9-043776045D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PAVE_PPT_Template_R1_General_L1</Template>
  <TotalTime>9824</TotalTime>
  <Words>2071</Words>
  <Application>Microsoft Office PowerPoint</Application>
  <PresentationFormat>Widescreen</PresentationFormat>
  <Paragraphs>352</Paragraphs>
  <Slides>16</Slides>
  <Notes>15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Wingdings</vt:lpstr>
      <vt:lpstr>PAVE_PPT_Template_R1_General_L1</vt:lpstr>
      <vt:lpstr>1_Office Theme</vt:lpstr>
      <vt:lpstr>Training of trainers</vt:lpstr>
      <vt:lpstr>Training preparation – Adapting training materials   1</vt:lpstr>
      <vt:lpstr>Training preparation  - Adapting training materials  2</vt:lpstr>
      <vt:lpstr>Training preparation - Training sessions</vt:lpstr>
      <vt:lpstr>Example agendas – [Country]</vt:lpstr>
      <vt:lpstr>Example agendas – [Country]</vt:lpstr>
      <vt:lpstr>Example agenda – [Country]</vt:lpstr>
      <vt:lpstr>Example agenda – [Country]</vt:lpstr>
      <vt:lpstr>Training approach</vt:lpstr>
      <vt:lpstr>Training preparation  -  Training</vt:lpstr>
      <vt:lpstr>PowerPoint Presentation</vt:lpstr>
      <vt:lpstr>Ensuring training quality </vt:lpstr>
      <vt:lpstr>Ensuring training quality – G6PD competency evaluations </vt:lpstr>
      <vt:lpstr>Ensuring training quality </vt:lpstr>
      <vt:lpstr>Training report structure </vt:lpstr>
      <vt:lpstr>Training feedback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franck</dc:creator>
  <cp:keywords/>
  <dc:description/>
  <cp:lastModifiedBy>Katy Athersuch</cp:lastModifiedBy>
  <cp:revision>126</cp:revision>
  <dcterms:created xsi:type="dcterms:W3CDTF">2019-07-29T10:36:07Z</dcterms:created>
  <dcterms:modified xsi:type="dcterms:W3CDTF">2023-02-17T14:34:19Z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0x0101009AF69B5B68424043B8DC3770F5FDAB6B</vt:lpwstr>
  </property>
  <property fmtid="{D5CDD505-2E9C-101B-9397-08002B2CF9AE}" pid="3" name="Country">
    <vt:lpwstr>352;#Ethiopia, Federal Democratic Republic of|d77466d3-b247-497e-9c5d-2cf9cfb8762d</vt:lpwstr>
  </property>
  <property fmtid="{D5CDD505-2E9C-101B-9397-08002B2CF9AE}" pid="4" name="MediaServiceImageTags">
    <vt:lpwstr/>
  </property>
</Properties>
</file>